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58" r:id="rId2"/>
    <p:sldId id="261" r:id="rId3"/>
    <p:sldId id="260" r:id="rId4"/>
    <p:sldId id="262" r:id="rId5"/>
    <p:sldId id="259" r:id="rId6"/>
    <p:sldId id="263" r:id="rId7"/>
    <p:sldId id="264" r:id="rId8"/>
    <p:sldId id="265" r:id="rId9"/>
  </p:sldIdLst>
  <p:sldSz cx="43891200" cy="32918400"/>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1969435" algn="l" rtl="0" eaLnBrk="0" fontAlgn="base" hangingPunct="0">
      <a:spcBef>
        <a:spcPct val="0"/>
      </a:spcBef>
      <a:spcAft>
        <a:spcPct val="0"/>
      </a:spcAft>
      <a:defRPr kern="1200">
        <a:solidFill>
          <a:schemeClr val="tx1"/>
        </a:solidFill>
        <a:latin typeface="Calibri" charset="0"/>
        <a:ea typeface="+mn-ea"/>
        <a:cs typeface="+mn-cs"/>
      </a:defRPr>
    </a:lvl2pPr>
    <a:lvl3pPr marL="3938869" algn="l" rtl="0" eaLnBrk="0" fontAlgn="base" hangingPunct="0">
      <a:spcBef>
        <a:spcPct val="0"/>
      </a:spcBef>
      <a:spcAft>
        <a:spcPct val="0"/>
      </a:spcAft>
      <a:defRPr kern="1200">
        <a:solidFill>
          <a:schemeClr val="tx1"/>
        </a:solidFill>
        <a:latin typeface="Calibri" charset="0"/>
        <a:ea typeface="+mn-ea"/>
        <a:cs typeface="+mn-cs"/>
      </a:defRPr>
    </a:lvl3pPr>
    <a:lvl4pPr marL="5908304" algn="l" rtl="0" eaLnBrk="0" fontAlgn="base" hangingPunct="0">
      <a:spcBef>
        <a:spcPct val="0"/>
      </a:spcBef>
      <a:spcAft>
        <a:spcPct val="0"/>
      </a:spcAft>
      <a:defRPr kern="1200">
        <a:solidFill>
          <a:schemeClr val="tx1"/>
        </a:solidFill>
        <a:latin typeface="Calibri" charset="0"/>
        <a:ea typeface="+mn-ea"/>
        <a:cs typeface="+mn-cs"/>
      </a:defRPr>
    </a:lvl4pPr>
    <a:lvl5pPr marL="7877739" algn="l" rtl="0" eaLnBrk="0" fontAlgn="base" hangingPunct="0">
      <a:spcBef>
        <a:spcPct val="0"/>
      </a:spcBef>
      <a:spcAft>
        <a:spcPct val="0"/>
      </a:spcAft>
      <a:defRPr kern="1200">
        <a:solidFill>
          <a:schemeClr val="tx1"/>
        </a:solidFill>
        <a:latin typeface="Calibri" charset="0"/>
        <a:ea typeface="+mn-ea"/>
        <a:cs typeface="+mn-cs"/>
      </a:defRPr>
    </a:lvl5pPr>
    <a:lvl6pPr marL="9847174" algn="l" defTabSz="3938869" rtl="0" eaLnBrk="1" latinLnBrk="0" hangingPunct="1">
      <a:defRPr kern="1200">
        <a:solidFill>
          <a:schemeClr val="tx1"/>
        </a:solidFill>
        <a:latin typeface="Calibri" charset="0"/>
        <a:ea typeface="+mn-ea"/>
        <a:cs typeface="+mn-cs"/>
      </a:defRPr>
    </a:lvl6pPr>
    <a:lvl7pPr marL="11816608" algn="l" defTabSz="3938869" rtl="0" eaLnBrk="1" latinLnBrk="0" hangingPunct="1">
      <a:defRPr kern="1200">
        <a:solidFill>
          <a:schemeClr val="tx1"/>
        </a:solidFill>
        <a:latin typeface="Calibri" charset="0"/>
        <a:ea typeface="+mn-ea"/>
        <a:cs typeface="+mn-cs"/>
      </a:defRPr>
    </a:lvl7pPr>
    <a:lvl8pPr marL="13786043" algn="l" defTabSz="3938869" rtl="0" eaLnBrk="1" latinLnBrk="0" hangingPunct="1">
      <a:defRPr kern="1200">
        <a:solidFill>
          <a:schemeClr val="tx1"/>
        </a:solidFill>
        <a:latin typeface="Calibri" charset="0"/>
        <a:ea typeface="+mn-ea"/>
        <a:cs typeface="+mn-cs"/>
      </a:defRPr>
    </a:lvl8pPr>
    <a:lvl9pPr marL="15755478" algn="l" defTabSz="3938869"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692"/>
    <a:srgbClr val="8A2331"/>
    <a:srgbClr val="133D66"/>
    <a:srgbClr val="B84A24"/>
    <a:srgbClr val="B7C033"/>
    <a:srgbClr val="536029"/>
    <a:srgbClr val="552A8B"/>
    <a:srgbClr val="542A8B"/>
    <a:srgbClr val="F26835"/>
    <a:srgbClr val="F3DA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53"/>
  </p:normalViewPr>
  <p:slideViewPr>
    <p:cSldViewPr snapToGrid="0" snapToObjects="1">
      <p:cViewPr>
        <p:scale>
          <a:sx n="33" d="100"/>
          <a:sy n="33" d="100"/>
        </p:scale>
        <p:origin x="968" y="-352"/>
      </p:cViewPr>
      <p:guideLst/>
    </p:cSldViewPr>
  </p:slideViewPr>
  <p:notesTextViewPr>
    <p:cViewPr>
      <p:scale>
        <a:sx n="1" d="1"/>
        <a:sy n="1" d="1"/>
      </p:scale>
      <p:origin x="0" y="0"/>
    </p:cViewPr>
  </p:notesTextViewPr>
  <p:notesViewPr>
    <p:cSldViewPr snapToGrid="0" snapToObjects="1" showGuides="1">
      <p:cViewPr varScale="1">
        <p:scale>
          <a:sx n="170" d="100"/>
          <a:sy n="170" d="100"/>
        </p:scale>
        <p:origin x="325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E99685EE-9F99-864A-9C8E-2EEA328AECE0}" type="datetimeFigureOut">
              <a:rPr lang="en-US"/>
              <a:pPr>
                <a:defRPr/>
              </a:pPr>
              <a:t>10/7/22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DE3FF581-F1A9-C045-AE68-5E5D08CAD17E}"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BA5C2A6C-D100-6D4C-91BB-F65450F00633}" type="datetimeFigureOut">
              <a:rPr lang="en-US"/>
              <a:pPr>
                <a:defRPr/>
              </a:pPr>
              <a:t>10/7/22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BDA3860A-F52A-5340-9375-92779F73009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5169" kern="1200">
        <a:solidFill>
          <a:schemeClr val="tx1"/>
        </a:solidFill>
        <a:latin typeface="+mn-lt"/>
        <a:ea typeface="+mn-ea"/>
        <a:cs typeface="+mn-cs"/>
      </a:defRPr>
    </a:lvl1pPr>
    <a:lvl2pPr marL="1969435" algn="l" rtl="0" fontAlgn="base">
      <a:spcBef>
        <a:spcPct val="30000"/>
      </a:spcBef>
      <a:spcAft>
        <a:spcPct val="0"/>
      </a:spcAft>
      <a:defRPr sz="5169" kern="1200">
        <a:solidFill>
          <a:schemeClr val="tx1"/>
        </a:solidFill>
        <a:latin typeface="+mn-lt"/>
        <a:ea typeface="+mn-ea"/>
        <a:cs typeface="+mn-cs"/>
      </a:defRPr>
    </a:lvl2pPr>
    <a:lvl3pPr marL="3938869" algn="l" rtl="0" fontAlgn="base">
      <a:spcBef>
        <a:spcPct val="30000"/>
      </a:spcBef>
      <a:spcAft>
        <a:spcPct val="0"/>
      </a:spcAft>
      <a:defRPr sz="5169" kern="1200">
        <a:solidFill>
          <a:schemeClr val="tx1"/>
        </a:solidFill>
        <a:latin typeface="+mn-lt"/>
        <a:ea typeface="+mn-ea"/>
        <a:cs typeface="+mn-cs"/>
      </a:defRPr>
    </a:lvl3pPr>
    <a:lvl4pPr marL="5908304" algn="l" rtl="0" fontAlgn="base">
      <a:spcBef>
        <a:spcPct val="30000"/>
      </a:spcBef>
      <a:spcAft>
        <a:spcPct val="0"/>
      </a:spcAft>
      <a:defRPr sz="5169" kern="1200">
        <a:solidFill>
          <a:schemeClr val="tx1"/>
        </a:solidFill>
        <a:latin typeface="+mn-lt"/>
        <a:ea typeface="+mn-ea"/>
        <a:cs typeface="+mn-cs"/>
      </a:defRPr>
    </a:lvl4pPr>
    <a:lvl5pPr marL="7877739" algn="l" rtl="0" fontAlgn="base">
      <a:spcBef>
        <a:spcPct val="30000"/>
      </a:spcBef>
      <a:spcAft>
        <a:spcPct val="0"/>
      </a:spcAft>
      <a:defRPr sz="5169" kern="1200">
        <a:solidFill>
          <a:schemeClr val="tx1"/>
        </a:solidFill>
        <a:latin typeface="+mn-lt"/>
        <a:ea typeface="+mn-ea"/>
        <a:cs typeface="+mn-cs"/>
      </a:defRPr>
    </a:lvl5pPr>
    <a:lvl6pPr marL="9847174" algn="l" defTabSz="3938869" rtl="0" eaLnBrk="1" latinLnBrk="0" hangingPunct="1">
      <a:defRPr sz="5169" kern="1200">
        <a:solidFill>
          <a:schemeClr val="tx1"/>
        </a:solidFill>
        <a:latin typeface="+mn-lt"/>
        <a:ea typeface="+mn-ea"/>
        <a:cs typeface="+mn-cs"/>
      </a:defRPr>
    </a:lvl6pPr>
    <a:lvl7pPr marL="11816608" algn="l" defTabSz="3938869" rtl="0" eaLnBrk="1" latinLnBrk="0" hangingPunct="1">
      <a:defRPr sz="5169" kern="1200">
        <a:solidFill>
          <a:schemeClr val="tx1"/>
        </a:solidFill>
        <a:latin typeface="+mn-lt"/>
        <a:ea typeface="+mn-ea"/>
        <a:cs typeface="+mn-cs"/>
      </a:defRPr>
    </a:lvl7pPr>
    <a:lvl8pPr marL="13786043" algn="l" defTabSz="3938869" rtl="0" eaLnBrk="1" latinLnBrk="0" hangingPunct="1">
      <a:defRPr sz="5169" kern="1200">
        <a:solidFill>
          <a:schemeClr val="tx1"/>
        </a:solidFill>
        <a:latin typeface="+mn-lt"/>
        <a:ea typeface="+mn-ea"/>
        <a:cs typeface="+mn-cs"/>
      </a:defRPr>
    </a:lvl8pPr>
    <a:lvl9pPr marL="15755478" algn="l" defTabSz="3938869" rtl="0" eaLnBrk="1" latinLnBrk="0" hangingPunct="1">
      <a:defRPr sz="51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aditional orange">
    <p:spTree>
      <p:nvGrpSpPr>
        <p:cNvPr id="1" name=""/>
        <p:cNvGrpSpPr/>
        <p:nvPr/>
      </p:nvGrpSpPr>
      <p:grpSpPr>
        <a:xfrm>
          <a:off x="0" y="0"/>
          <a:ext cx="0" cy="0"/>
          <a:chOff x="0" y="0"/>
          <a:chExt cx="0" cy="0"/>
        </a:xfrm>
      </p:grpSpPr>
      <p:sp>
        <p:nvSpPr>
          <p:cNvPr id="2" name="Rectangle 1"/>
          <p:cNvSpPr/>
          <p:nvPr userDrawn="1"/>
        </p:nvSpPr>
        <p:spPr>
          <a:xfrm>
            <a:off x="-522514" y="-457200"/>
            <a:ext cx="1524223" cy="33898114"/>
          </a:xfrm>
          <a:prstGeom prst="rect">
            <a:avLst/>
          </a:prstGeom>
          <a:solidFill>
            <a:srgbClr val="F26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3" name="Text Placeholder 2"/>
          <p:cNvSpPr>
            <a:spLocks noGrp="1"/>
          </p:cNvSpPr>
          <p:nvPr>
            <p:ph type="body" sz="quarter" idx="10" hasCustomPrompt="1"/>
          </p:nvPr>
        </p:nvSpPr>
        <p:spPr>
          <a:xfrm>
            <a:off x="2138120" y="2750338"/>
            <a:ext cx="31718829" cy="1559874"/>
          </a:xfrm>
          <a:prstGeom prst="rect">
            <a:avLst/>
          </a:prstGeom>
        </p:spPr>
        <p:txBody>
          <a:bodyPr/>
          <a:lstStyle>
            <a:lvl1pPr marL="0" indent="0" algn="l">
              <a:buFontTx/>
              <a:buNone/>
              <a:defRPr sz="8000" b="0" i="1" spc="30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AND THIS EXPLAINS MY RESEARCH EVEN MORE OR AUTHOR’S NAME...</a:t>
            </a:r>
          </a:p>
        </p:txBody>
      </p:sp>
      <p:sp>
        <p:nvSpPr>
          <p:cNvPr id="29" name="Text Placeholder 2"/>
          <p:cNvSpPr>
            <a:spLocks noGrp="1"/>
          </p:cNvSpPr>
          <p:nvPr>
            <p:ph type="body" sz="quarter" idx="11" hasCustomPrompt="1"/>
          </p:nvPr>
        </p:nvSpPr>
        <p:spPr>
          <a:xfrm>
            <a:off x="2138120" y="643326"/>
            <a:ext cx="31718829" cy="1887014"/>
          </a:xfrm>
          <a:prstGeom prst="rect">
            <a:avLst/>
          </a:prstGeom>
        </p:spPr>
        <p:txBody>
          <a:bodyPr anchor="t"/>
          <a:lstStyle>
            <a:lvl1pPr marL="0" indent="0" algn="l">
              <a:buFontTx/>
              <a:buNone/>
              <a:defRPr sz="11500" b="1" spc="300">
                <a:solidFill>
                  <a:srgbClr val="F26835"/>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[THIS IS MY RESEARCH TITLE]</a:t>
            </a:r>
          </a:p>
        </p:txBody>
      </p:sp>
      <p:sp>
        <p:nvSpPr>
          <p:cNvPr id="37" name="Text Placeholder 2"/>
          <p:cNvSpPr>
            <a:spLocks noGrp="1"/>
          </p:cNvSpPr>
          <p:nvPr>
            <p:ph type="body" sz="quarter" idx="18" hasCustomPrompt="1"/>
          </p:nvPr>
        </p:nvSpPr>
        <p:spPr>
          <a:xfrm>
            <a:off x="2138120" y="5720004"/>
            <a:ext cx="13237030" cy="12292997"/>
          </a:xfrm>
          <a:prstGeom prst="rect">
            <a:avLst/>
          </a:prstGeom>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abstract or other content text and images here...</a:t>
            </a:r>
          </a:p>
        </p:txBody>
      </p:sp>
      <p:sp>
        <p:nvSpPr>
          <p:cNvPr id="30" name="Text Placeholder 2"/>
          <p:cNvSpPr>
            <a:spLocks noGrp="1"/>
          </p:cNvSpPr>
          <p:nvPr>
            <p:ph type="body" sz="quarter" idx="26" hasCustomPrompt="1"/>
          </p:nvPr>
        </p:nvSpPr>
        <p:spPr>
          <a:xfrm>
            <a:off x="35153687" y="3332969"/>
            <a:ext cx="7772870" cy="1197241"/>
          </a:xfrm>
          <a:prstGeom prst="rect">
            <a:avLst/>
          </a:prstGeom>
        </p:spPr>
        <p:txBody>
          <a:bodyPr anchor="t"/>
          <a:lstStyle>
            <a:lvl1pPr marL="0" indent="0" algn="ctr">
              <a:lnSpc>
                <a:spcPct val="150000"/>
              </a:lnSpc>
              <a:buFontTx/>
              <a:buNone/>
              <a:defRPr sz="48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Abstract ID: ####</a:t>
            </a:r>
          </a:p>
        </p:txBody>
      </p:sp>
      <p:sp>
        <p:nvSpPr>
          <p:cNvPr id="20" name="Rectangle 19"/>
          <p:cNvSpPr/>
          <p:nvPr userDrawn="1"/>
        </p:nvSpPr>
        <p:spPr>
          <a:xfrm>
            <a:off x="1171407" y="-457200"/>
            <a:ext cx="483443" cy="33898114"/>
          </a:xfrm>
          <a:prstGeom prst="rect">
            <a:avLst/>
          </a:prstGeom>
          <a:solidFill>
            <a:srgbClr val="55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26" name="Text Placeholder 2"/>
          <p:cNvSpPr>
            <a:spLocks noGrp="1"/>
          </p:cNvSpPr>
          <p:nvPr>
            <p:ph type="body" sz="quarter" idx="27" hasCustomPrompt="1"/>
          </p:nvPr>
        </p:nvSpPr>
        <p:spPr>
          <a:xfrm>
            <a:off x="2165821" y="19787140"/>
            <a:ext cx="13237030" cy="12292997"/>
          </a:xfrm>
          <a:prstGeom prst="rect">
            <a:avLst/>
          </a:prstGeom>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introduction or other content text and images here...</a:t>
            </a:r>
          </a:p>
        </p:txBody>
      </p:sp>
      <p:sp>
        <p:nvSpPr>
          <p:cNvPr id="34" name="Text Placeholder 2"/>
          <p:cNvSpPr>
            <a:spLocks noGrp="1"/>
          </p:cNvSpPr>
          <p:nvPr>
            <p:ph type="body" sz="quarter" idx="28" hasCustomPrompt="1"/>
          </p:nvPr>
        </p:nvSpPr>
        <p:spPr>
          <a:xfrm>
            <a:off x="15913823" y="5699368"/>
            <a:ext cx="13237030" cy="17503474"/>
          </a:xfrm>
          <a:prstGeom prst="rect">
            <a:avLst/>
          </a:prstGeom>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method and materials or other content text and images here...</a:t>
            </a:r>
          </a:p>
        </p:txBody>
      </p:sp>
      <p:sp>
        <p:nvSpPr>
          <p:cNvPr id="36" name="Text Placeholder 2"/>
          <p:cNvSpPr>
            <a:spLocks noGrp="1"/>
          </p:cNvSpPr>
          <p:nvPr>
            <p:ph type="body" sz="quarter" idx="29" hasCustomPrompt="1"/>
          </p:nvPr>
        </p:nvSpPr>
        <p:spPr>
          <a:xfrm>
            <a:off x="29689527" y="5713403"/>
            <a:ext cx="13237030" cy="17486229"/>
          </a:xfrm>
          <a:prstGeom prst="rect">
            <a:avLst/>
          </a:prstGeom>
        </p:spPr>
        <p:txBody>
          <a:bodyPr anchor="t"/>
          <a:lstStyle>
            <a:lvl1pPr marL="0" indent="0" algn="l">
              <a:lnSpc>
                <a:spcPct val="150000"/>
              </a:lnSpc>
              <a:buFontTx/>
              <a:buNone/>
              <a:defRPr sz="4000" b="0" spc="0" baseline="0">
                <a:solidFill>
                  <a:srgbClr val="492973"/>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results or other content text and images here...</a:t>
            </a:r>
          </a:p>
        </p:txBody>
      </p:sp>
      <p:sp>
        <p:nvSpPr>
          <p:cNvPr id="42" name="Text Placeholder 2"/>
          <p:cNvSpPr>
            <a:spLocks noGrp="1"/>
          </p:cNvSpPr>
          <p:nvPr>
            <p:ph type="body" sz="quarter" idx="30" hasCustomPrompt="1"/>
          </p:nvPr>
        </p:nvSpPr>
        <p:spPr>
          <a:xfrm>
            <a:off x="15969227" y="24982714"/>
            <a:ext cx="26957330" cy="7097423"/>
          </a:xfrm>
          <a:prstGeom prst="rect">
            <a:avLst/>
          </a:prstGeom>
        </p:spPr>
        <p:txBody>
          <a:bodyPr numCol="3" spcCol="457200" anchor="t"/>
          <a:lstStyle>
            <a:lvl1pPr marL="0" marR="0" indent="0" algn="l" defTabSz="2540558" rtl="0" eaLnBrk="1" fontAlgn="base" latinLnBrk="0" hangingPunct="1">
              <a:lnSpc>
                <a:spcPct val="150000"/>
              </a:lnSpc>
              <a:spcBef>
                <a:spcPts val="2782"/>
              </a:spcBef>
              <a:spcAft>
                <a:spcPct val="0"/>
              </a:spcAft>
              <a:buClrTx/>
              <a:buSzTx/>
              <a:buFontTx/>
              <a:buNone/>
              <a:tabLst/>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marL="0" marR="0" lvl="0" indent="0" algn="l" defTabSz="2540558" rtl="0" eaLnBrk="1" fontAlgn="base" latinLnBrk="0" hangingPunct="1">
              <a:lnSpc>
                <a:spcPct val="150000"/>
              </a:lnSpc>
              <a:spcBef>
                <a:spcPts val="2782"/>
              </a:spcBef>
              <a:spcAft>
                <a:spcPct val="0"/>
              </a:spcAft>
              <a:buClrTx/>
              <a:buSzTx/>
              <a:buFontTx/>
              <a:buNone/>
              <a:tabLst/>
              <a:defRPr/>
            </a:pPr>
            <a:r>
              <a:rPr lang="en-US" dirty="0"/>
              <a:t>Enter the introduction text here...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a:t>
            </a:r>
          </a:p>
        </p:txBody>
      </p:sp>
      <p:sp>
        <p:nvSpPr>
          <p:cNvPr id="8" name="Text Placeholder 7"/>
          <p:cNvSpPr>
            <a:spLocks noGrp="1"/>
          </p:cNvSpPr>
          <p:nvPr>
            <p:ph type="body" sz="quarter" idx="31" hasCustomPrompt="1"/>
          </p:nvPr>
        </p:nvSpPr>
        <p:spPr>
          <a:xfrm>
            <a:off x="2138119" y="4590997"/>
            <a:ext cx="13237029" cy="1129007"/>
          </a:xfrm>
          <a:prstGeom prst="rect">
            <a:avLst/>
          </a:prstGeom>
          <a:solidFill>
            <a:srgbClr val="F66733"/>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46" name="Text Placeholder 7"/>
          <p:cNvSpPr>
            <a:spLocks noGrp="1"/>
          </p:cNvSpPr>
          <p:nvPr>
            <p:ph type="body" sz="quarter" idx="32" hasCustomPrompt="1"/>
          </p:nvPr>
        </p:nvSpPr>
        <p:spPr>
          <a:xfrm>
            <a:off x="15913824" y="4590996"/>
            <a:ext cx="13237029" cy="1108371"/>
          </a:xfrm>
          <a:prstGeom prst="rect">
            <a:avLst/>
          </a:prstGeom>
          <a:solidFill>
            <a:srgbClr val="F26835"/>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47" name="Text Placeholder 7"/>
          <p:cNvSpPr>
            <a:spLocks noGrp="1"/>
          </p:cNvSpPr>
          <p:nvPr>
            <p:ph type="body" sz="quarter" idx="33" hasCustomPrompt="1"/>
          </p:nvPr>
        </p:nvSpPr>
        <p:spPr>
          <a:xfrm>
            <a:off x="2138119" y="4590997"/>
            <a:ext cx="13237029" cy="1176338"/>
          </a:xfrm>
          <a:prstGeom prst="rect">
            <a:avLst/>
          </a:prstGeom>
          <a:solidFill>
            <a:srgbClr val="F66733"/>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48" name="Text Placeholder 7"/>
          <p:cNvSpPr>
            <a:spLocks noGrp="1"/>
          </p:cNvSpPr>
          <p:nvPr>
            <p:ph type="body" sz="quarter" idx="34" hasCustomPrompt="1"/>
          </p:nvPr>
        </p:nvSpPr>
        <p:spPr>
          <a:xfrm>
            <a:off x="29689528" y="4590996"/>
            <a:ext cx="13237029" cy="1108371"/>
          </a:xfrm>
          <a:prstGeom prst="rect">
            <a:avLst/>
          </a:prstGeom>
          <a:solidFill>
            <a:srgbClr val="F26835"/>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49" name="Text Placeholder 7"/>
          <p:cNvSpPr>
            <a:spLocks noGrp="1"/>
          </p:cNvSpPr>
          <p:nvPr>
            <p:ph type="body" sz="quarter" idx="35" hasCustomPrompt="1"/>
          </p:nvPr>
        </p:nvSpPr>
        <p:spPr>
          <a:xfrm>
            <a:off x="2193523" y="18678769"/>
            <a:ext cx="13237029" cy="1108371"/>
          </a:xfrm>
          <a:prstGeom prst="rect">
            <a:avLst/>
          </a:prstGeom>
          <a:solidFill>
            <a:srgbClr val="F26835"/>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50" name="Text Placeholder 7"/>
          <p:cNvSpPr>
            <a:spLocks noGrp="1"/>
          </p:cNvSpPr>
          <p:nvPr>
            <p:ph type="body" sz="quarter" idx="36" hasCustomPrompt="1"/>
          </p:nvPr>
        </p:nvSpPr>
        <p:spPr>
          <a:xfrm>
            <a:off x="15969227" y="23927827"/>
            <a:ext cx="26957330" cy="1108371"/>
          </a:xfrm>
          <a:prstGeom prst="rect">
            <a:avLst/>
          </a:prstGeom>
          <a:solidFill>
            <a:srgbClr val="F26835"/>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pic>
        <p:nvPicPr>
          <p:cNvPr id="19" name="Picture 18">
            <a:extLst>
              <a:ext uri="{FF2B5EF4-FFF2-40B4-BE49-F238E27FC236}">
                <a16:creationId xmlns:a16="http://schemas.microsoft.com/office/drawing/2014/main" id="{4CBEE1C4-93D4-9544-A72E-D9247B3375D7}"/>
              </a:ext>
            </a:extLst>
          </p:cNvPr>
          <p:cNvPicPr>
            <a:picLocks noChangeAspect="1"/>
          </p:cNvPicPr>
          <p:nvPr userDrawn="1"/>
        </p:nvPicPr>
        <p:blipFill>
          <a:blip r:embed="rId2"/>
          <a:srcRect/>
          <a:stretch/>
        </p:blipFill>
        <p:spPr>
          <a:xfrm>
            <a:off x="36171161" y="838262"/>
            <a:ext cx="4441183" cy="195465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raditional garnet">
    <p:spTree>
      <p:nvGrpSpPr>
        <p:cNvPr id="1" name=""/>
        <p:cNvGrpSpPr/>
        <p:nvPr/>
      </p:nvGrpSpPr>
      <p:grpSpPr>
        <a:xfrm>
          <a:off x="0" y="0"/>
          <a:ext cx="0" cy="0"/>
          <a:chOff x="0" y="0"/>
          <a:chExt cx="0" cy="0"/>
        </a:xfrm>
      </p:grpSpPr>
      <p:sp>
        <p:nvSpPr>
          <p:cNvPr id="2" name="Rectangle 1"/>
          <p:cNvSpPr/>
          <p:nvPr userDrawn="1"/>
        </p:nvSpPr>
        <p:spPr>
          <a:xfrm>
            <a:off x="-522514" y="-457200"/>
            <a:ext cx="1524223" cy="33898114"/>
          </a:xfrm>
          <a:prstGeom prst="rect">
            <a:avLst/>
          </a:prstGeom>
          <a:solidFill>
            <a:srgbClr val="8A23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3" name="Text Placeholder 2"/>
          <p:cNvSpPr>
            <a:spLocks noGrp="1"/>
          </p:cNvSpPr>
          <p:nvPr>
            <p:ph type="body" sz="quarter" idx="10" hasCustomPrompt="1"/>
          </p:nvPr>
        </p:nvSpPr>
        <p:spPr>
          <a:xfrm>
            <a:off x="2138120" y="2750338"/>
            <a:ext cx="31718829" cy="1559874"/>
          </a:xfrm>
          <a:prstGeom prst="rect">
            <a:avLst/>
          </a:prstGeom>
        </p:spPr>
        <p:txBody>
          <a:bodyPr/>
          <a:lstStyle>
            <a:lvl1pPr marL="0" indent="0" algn="l">
              <a:buFontTx/>
              <a:buNone/>
              <a:defRPr sz="8000" b="0" i="1" spc="30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AND THIS EXPLAINS MY RESEARCH EVEN MORE OR AUTHOR’S NAME...</a:t>
            </a:r>
          </a:p>
        </p:txBody>
      </p:sp>
      <p:sp>
        <p:nvSpPr>
          <p:cNvPr id="29" name="Text Placeholder 2"/>
          <p:cNvSpPr>
            <a:spLocks noGrp="1"/>
          </p:cNvSpPr>
          <p:nvPr>
            <p:ph type="body" sz="quarter" idx="11" hasCustomPrompt="1"/>
          </p:nvPr>
        </p:nvSpPr>
        <p:spPr>
          <a:xfrm>
            <a:off x="2138120" y="643326"/>
            <a:ext cx="31718829" cy="1887014"/>
          </a:xfrm>
          <a:prstGeom prst="rect">
            <a:avLst/>
          </a:prstGeom>
        </p:spPr>
        <p:txBody>
          <a:bodyPr anchor="t"/>
          <a:lstStyle>
            <a:lvl1pPr marL="0" indent="0" algn="l">
              <a:buFontTx/>
              <a:buNone/>
              <a:defRPr sz="11500" b="1" spc="300">
                <a:solidFill>
                  <a:srgbClr val="8A2331"/>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[THIS IS MY RESEARCH TITLE]</a:t>
            </a:r>
          </a:p>
        </p:txBody>
      </p:sp>
      <p:sp>
        <p:nvSpPr>
          <p:cNvPr id="37" name="Text Placeholder 2"/>
          <p:cNvSpPr>
            <a:spLocks noGrp="1"/>
          </p:cNvSpPr>
          <p:nvPr>
            <p:ph type="body" sz="quarter" idx="18" hasCustomPrompt="1"/>
          </p:nvPr>
        </p:nvSpPr>
        <p:spPr>
          <a:xfrm>
            <a:off x="2138120" y="5720004"/>
            <a:ext cx="13237030" cy="12292997"/>
          </a:xfrm>
          <a:prstGeom prst="rect">
            <a:avLst/>
          </a:prstGeom>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abstract or other content text and images here...</a:t>
            </a:r>
          </a:p>
        </p:txBody>
      </p:sp>
      <p:sp>
        <p:nvSpPr>
          <p:cNvPr id="30" name="Text Placeholder 2"/>
          <p:cNvSpPr>
            <a:spLocks noGrp="1"/>
          </p:cNvSpPr>
          <p:nvPr>
            <p:ph type="body" sz="quarter" idx="26" hasCustomPrompt="1"/>
          </p:nvPr>
        </p:nvSpPr>
        <p:spPr>
          <a:xfrm>
            <a:off x="35153687" y="3332969"/>
            <a:ext cx="7772870" cy="1197241"/>
          </a:xfrm>
          <a:prstGeom prst="rect">
            <a:avLst/>
          </a:prstGeom>
        </p:spPr>
        <p:txBody>
          <a:bodyPr anchor="t"/>
          <a:lstStyle>
            <a:lvl1pPr marL="0" indent="0" algn="ctr">
              <a:lnSpc>
                <a:spcPct val="150000"/>
              </a:lnSpc>
              <a:buFontTx/>
              <a:buNone/>
              <a:defRPr sz="48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Abstract ID: ####</a:t>
            </a:r>
          </a:p>
        </p:txBody>
      </p:sp>
      <p:sp>
        <p:nvSpPr>
          <p:cNvPr id="20" name="Rectangle 19"/>
          <p:cNvSpPr/>
          <p:nvPr userDrawn="1"/>
        </p:nvSpPr>
        <p:spPr>
          <a:xfrm>
            <a:off x="1171407" y="-457200"/>
            <a:ext cx="483443" cy="33898114"/>
          </a:xfrm>
          <a:prstGeom prst="rect">
            <a:avLst/>
          </a:prstGeom>
          <a:solidFill>
            <a:srgbClr val="1E46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26" name="Text Placeholder 2"/>
          <p:cNvSpPr>
            <a:spLocks noGrp="1"/>
          </p:cNvSpPr>
          <p:nvPr>
            <p:ph type="body" sz="quarter" idx="27" hasCustomPrompt="1"/>
          </p:nvPr>
        </p:nvSpPr>
        <p:spPr>
          <a:xfrm>
            <a:off x="2165821" y="19787140"/>
            <a:ext cx="13237030" cy="12292997"/>
          </a:xfrm>
          <a:prstGeom prst="rect">
            <a:avLst/>
          </a:prstGeom>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introduction or other content text and images here...</a:t>
            </a:r>
          </a:p>
        </p:txBody>
      </p:sp>
      <p:sp>
        <p:nvSpPr>
          <p:cNvPr id="34" name="Text Placeholder 2"/>
          <p:cNvSpPr>
            <a:spLocks noGrp="1"/>
          </p:cNvSpPr>
          <p:nvPr>
            <p:ph type="body" sz="quarter" idx="28" hasCustomPrompt="1"/>
          </p:nvPr>
        </p:nvSpPr>
        <p:spPr>
          <a:xfrm>
            <a:off x="15913823" y="5699368"/>
            <a:ext cx="13237030" cy="17503474"/>
          </a:xfrm>
          <a:prstGeom prst="rect">
            <a:avLst/>
          </a:prstGeom>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method and materials or other content text and images here...</a:t>
            </a:r>
          </a:p>
        </p:txBody>
      </p:sp>
      <p:sp>
        <p:nvSpPr>
          <p:cNvPr id="36" name="Text Placeholder 2"/>
          <p:cNvSpPr>
            <a:spLocks noGrp="1"/>
          </p:cNvSpPr>
          <p:nvPr>
            <p:ph type="body" sz="quarter" idx="29" hasCustomPrompt="1"/>
          </p:nvPr>
        </p:nvSpPr>
        <p:spPr>
          <a:xfrm>
            <a:off x="29689527" y="5713403"/>
            <a:ext cx="13237030" cy="17486229"/>
          </a:xfrm>
          <a:prstGeom prst="rect">
            <a:avLst/>
          </a:prstGeom>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results or other content text and images here...</a:t>
            </a:r>
          </a:p>
        </p:txBody>
      </p:sp>
      <p:sp>
        <p:nvSpPr>
          <p:cNvPr id="42" name="Text Placeholder 2"/>
          <p:cNvSpPr>
            <a:spLocks noGrp="1"/>
          </p:cNvSpPr>
          <p:nvPr>
            <p:ph type="body" sz="quarter" idx="30" hasCustomPrompt="1"/>
          </p:nvPr>
        </p:nvSpPr>
        <p:spPr>
          <a:xfrm>
            <a:off x="15969227" y="24982714"/>
            <a:ext cx="26957330" cy="7097423"/>
          </a:xfrm>
          <a:prstGeom prst="rect">
            <a:avLst/>
          </a:prstGeom>
        </p:spPr>
        <p:txBody>
          <a:bodyPr numCol="3" spcCol="457200" anchor="t"/>
          <a:lstStyle>
            <a:lvl1pPr marL="0" marR="0" indent="0" algn="l" defTabSz="2540558" rtl="0" eaLnBrk="1" fontAlgn="base" latinLnBrk="0" hangingPunct="1">
              <a:lnSpc>
                <a:spcPct val="150000"/>
              </a:lnSpc>
              <a:spcBef>
                <a:spcPts val="2782"/>
              </a:spcBef>
              <a:spcAft>
                <a:spcPct val="0"/>
              </a:spcAft>
              <a:buClrTx/>
              <a:buSzTx/>
              <a:buFontTx/>
              <a:buNone/>
              <a:tabLst/>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marL="0" marR="0" lvl="0" indent="0" algn="l" defTabSz="2540558" rtl="0" eaLnBrk="1" fontAlgn="base" latinLnBrk="0" hangingPunct="1">
              <a:lnSpc>
                <a:spcPct val="150000"/>
              </a:lnSpc>
              <a:spcBef>
                <a:spcPts val="2782"/>
              </a:spcBef>
              <a:spcAft>
                <a:spcPct val="0"/>
              </a:spcAft>
              <a:buClrTx/>
              <a:buSzTx/>
              <a:buFontTx/>
              <a:buNone/>
              <a:tabLst/>
              <a:defRPr/>
            </a:pPr>
            <a:r>
              <a:rPr lang="en-US" dirty="0"/>
              <a:t>Enter the introduction text here...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a:t>
            </a:r>
          </a:p>
        </p:txBody>
      </p:sp>
      <p:sp>
        <p:nvSpPr>
          <p:cNvPr id="8" name="Text Placeholder 7"/>
          <p:cNvSpPr>
            <a:spLocks noGrp="1"/>
          </p:cNvSpPr>
          <p:nvPr>
            <p:ph type="body" sz="quarter" idx="31" hasCustomPrompt="1"/>
          </p:nvPr>
        </p:nvSpPr>
        <p:spPr>
          <a:xfrm>
            <a:off x="2138119" y="4590997"/>
            <a:ext cx="13237029" cy="1129007"/>
          </a:xfrm>
          <a:prstGeom prst="rect">
            <a:avLst/>
          </a:prstGeom>
          <a:solidFill>
            <a:srgbClr val="F66733"/>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46" name="Text Placeholder 7"/>
          <p:cNvSpPr>
            <a:spLocks noGrp="1"/>
          </p:cNvSpPr>
          <p:nvPr>
            <p:ph type="body" sz="quarter" idx="32" hasCustomPrompt="1"/>
          </p:nvPr>
        </p:nvSpPr>
        <p:spPr>
          <a:xfrm>
            <a:off x="15913824" y="4590996"/>
            <a:ext cx="13237029" cy="1108371"/>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47" name="Text Placeholder 7"/>
          <p:cNvSpPr>
            <a:spLocks noGrp="1"/>
          </p:cNvSpPr>
          <p:nvPr>
            <p:ph type="body" sz="quarter" idx="33" hasCustomPrompt="1"/>
          </p:nvPr>
        </p:nvSpPr>
        <p:spPr>
          <a:xfrm>
            <a:off x="2138119" y="4590997"/>
            <a:ext cx="13237029" cy="1176338"/>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48" name="Text Placeholder 7"/>
          <p:cNvSpPr>
            <a:spLocks noGrp="1"/>
          </p:cNvSpPr>
          <p:nvPr>
            <p:ph type="body" sz="quarter" idx="34" hasCustomPrompt="1"/>
          </p:nvPr>
        </p:nvSpPr>
        <p:spPr>
          <a:xfrm>
            <a:off x="29689528" y="4590996"/>
            <a:ext cx="13237029" cy="1108371"/>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49" name="Text Placeholder 7"/>
          <p:cNvSpPr>
            <a:spLocks noGrp="1"/>
          </p:cNvSpPr>
          <p:nvPr>
            <p:ph type="body" sz="quarter" idx="35" hasCustomPrompt="1"/>
          </p:nvPr>
        </p:nvSpPr>
        <p:spPr>
          <a:xfrm>
            <a:off x="2193523" y="18678769"/>
            <a:ext cx="13237029" cy="1108371"/>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50" name="Text Placeholder 7"/>
          <p:cNvSpPr>
            <a:spLocks noGrp="1"/>
          </p:cNvSpPr>
          <p:nvPr>
            <p:ph type="body" sz="quarter" idx="36" hasCustomPrompt="1"/>
          </p:nvPr>
        </p:nvSpPr>
        <p:spPr>
          <a:xfrm>
            <a:off x="15969227" y="23927827"/>
            <a:ext cx="26957330" cy="1108371"/>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pic>
        <p:nvPicPr>
          <p:cNvPr id="19" name="Picture 18">
            <a:extLst>
              <a:ext uri="{FF2B5EF4-FFF2-40B4-BE49-F238E27FC236}">
                <a16:creationId xmlns:a16="http://schemas.microsoft.com/office/drawing/2014/main" id="{4CBEE1C4-93D4-9544-A72E-D9247B3375D7}"/>
              </a:ext>
            </a:extLst>
          </p:cNvPr>
          <p:cNvPicPr>
            <a:picLocks noChangeAspect="1"/>
          </p:cNvPicPr>
          <p:nvPr userDrawn="1"/>
        </p:nvPicPr>
        <p:blipFill>
          <a:blip r:embed="rId2"/>
          <a:srcRect/>
          <a:stretch/>
        </p:blipFill>
        <p:spPr>
          <a:xfrm>
            <a:off x="36171161" y="838262"/>
            <a:ext cx="4441183" cy="1954657"/>
          </a:xfrm>
          <a:prstGeom prst="rect">
            <a:avLst/>
          </a:prstGeom>
        </p:spPr>
      </p:pic>
    </p:spTree>
    <p:extLst>
      <p:ext uri="{BB962C8B-B14F-4D97-AF65-F5344CB8AC3E}">
        <p14:creationId xmlns:p14="http://schemas.microsoft.com/office/powerpoint/2010/main" val="92446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raditional orange SCCE logo">
    <p:spTree>
      <p:nvGrpSpPr>
        <p:cNvPr id="1" name=""/>
        <p:cNvGrpSpPr/>
        <p:nvPr/>
      </p:nvGrpSpPr>
      <p:grpSpPr>
        <a:xfrm>
          <a:off x="0" y="0"/>
          <a:ext cx="0" cy="0"/>
          <a:chOff x="0" y="0"/>
          <a:chExt cx="0" cy="0"/>
        </a:xfrm>
      </p:grpSpPr>
      <p:sp>
        <p:nvSpPr>
          <p:cNvPr id="2" name="Rectangle 1"/>
          <p:cNvSpPr/>
          <p:nvPr userDrawn="1"/>
        </p:nvSpPr>
        <p:spPr>
          <a:xfrm>
            <a:off x="-522514" y="-457200"/>
            <a:ext cx="1524223" cy="33898114"/>
          </a:xfrm>
          <a:prstGeom prst="rect">
            <a:avLst/>
          </a:prstGeom>
          <a:solidFill>
            <a:srgbClr val="F26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3" name="Text Placeholder 2"/>
          <p:cNvSpPr>
            <a:spLocks noGrp="1"/>
          </p:cNvSpPr>
          <p:nvPr>
            <p:ph type="body" sz="quarter" idx="10" hasCustomPrompt="1"/>
          </p:nvPr>
        </p:nvSpPr>
        <p:spPr>
          <a:xfrm>
            <a:off x="2138120" y="2750338"/>
            <a:ext cx="31718829" cy="1559874"/>
          </a:xfrm>
          <a:prstGeom prst="rect">
            <a:avLst/>
          </a:prstGeom>
        </p:spPr>
        <p:txBody>
          <a:bodyPr/>
          <a:lstStyle>
            <a:lvl1pPr marL="0" indent="0" algn="l">
              <a:buFontTx/>
              <a:buNone/>
              <a:defRPr sz="8000" b="0" i="1" spc="30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AND THIS EXPLAINS MY RESEARCH EVEN MORE OR AUTHOR’S NAME...</a:t>
            </a:r>
          </a:p>
        </p:txBody>
      </p:sp>
      <p:sp>
        <p:nvSpPr>
          <p:cNvPr id="29" name="Text Placeholder 2"/>
          <p:cNvSpPr>
            <a:spLocks noGrp="1"/>
          </p:cNvSpPr>
          <p:nvPr>
            <p:ph type="body" sz="quarter" idx="11" hasCustomPrompt="1"/>
          </p:nvPr>
        </p:nvSpPr>
        <p:spPr>
          <a:xfrm>
            <a:off x="2138120" y="643326"/>
            <a:ext cx="31718829" cy="1887014"/>
          </a:xfrm>
          <a:prstGeom prst="rect">
            <a:avLst/>
          </a:prstGeom>
        </p:spPr>
        <p:txBody>
          <a:bodyPr anchor="t"/>
          <a:lstStyle>
            <a:lvl1pPr marL="0" indent="0" algn="l">
              <a:buFontTx/>
              <a:buNone/>
              <a:defRPr sz="11500" b="1" spc="300">
                <a:solidFill>
                  <a:srgbClr val="F26835"/>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[THIS IS MY RESEARCH TITLE]</a:t>
            </a:r>
          </a:p>
        </p:txBody>
      </p:sp>
      <p:sp>
        <p:nvSpPr>
          <p:cNvPr id="37" name="Text Placeholder 2"/>
          <p:cNvSpPr>
            <a:spLocks noGrp="1"/>
          </p:cNvSpPr>
          <p:nvPr>
            <p:ph type="body" sz="quarter" idx="18" hasCustomPrompt="1"/>
          </p:nvPr>
        </p:nvSpPr>
        <p:spPr>
          <a:xfrm>
            <a:off x="2138120" y="5720004"/>
            <a:ext cx="13237030" cy="12292997"/>
          </a:xfrm>
          <a:prstGeom prst="rect">
            <a:avLst/>
          </a:prstGeom>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abstract or other content text and images here...</a:t>
            </a:r>
          </a:p>
        </p:txBody>
      </p:sp>
      <p:sp>
        <p:nvSpPr>
          <p:cNvPr id="30" name="Text Placeholder 2"/>
          <p:cNvSpPr>
            <a:spLocks noGrp="1"/>
          </p:cNvSpPr>
          <p:nvPr>
            <p:ph type="body" sz="quarter" idx="26" hasCustomPrompt="1"/>
          </p:nvPr>
        </p:nvSpPr>
        <p:spPr>
          <a:xfrm>
            <a:off x="35153687" y="3332969"/>
            <a:ext cx="7772870" cy="1197241"/>
          </a:xfrm>
          <a:prstGeom prst="rect">
            <a:avLst/>
          </a:prstGeom>
        </p:spPr>
        <p:txBody>
          <a:bodyPr anchor="t"/>
          <a:lstStyle>
            <a:lvl1pPr marL="0" indent="0" algn="ctr">
              <a:lnSpc>
                <a:spcPct val="150000"/>
              </a:lnSpc>
              <a:buFontTx/>
              <a:buNone/>
              <a:defRPr sz="48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Abstract ID: ####</a:t>
            </a:r>
          </a:p>
        </p:txBody>
      </p:sp>
      <p:sp>
        <p:nvSpPr>
          <p:cNvPr id="20" name="Rectangle 19"/>
          <p:cNvSpPr/>
          <p:nvPr userDrawn="1"/>
        </p:nvSpPr>
        <p:spPr>
          <a:xfrm>
            <a:off x="1171407" y="-457200"/>
            <a:ext cx="483443" cy="33898114"/>
          </a:xfrm>
          <a:prstGeom prst="rect">
            <a:avLst/>
          </a:prstGeom>
          <a:solidFill>
            <a:srgbClr val="55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26" name="Text Placeholder 2"/>
          <p:cNvSpPr>
            <a:spLocks noGrp="1"/>
          </p:cNvSpPr>
          <p:nvPr>
            <p:ph type="body" sz="quarter" idx="27" hasCustomPrompt="1"/>
          </p:nvPr>
        </p:nvSpPr>
        <p:spPr>
          <a:xfrm>
            <a:off x="2165821" y="19787140"/>
            <a:ext cx="13237030" cy="12292997"/>
          </a:xfrm>
          <a:prstGeom prst="rect">
            <a:avLst/>
          </a:prstGeom>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introduction or other content text and images here...</a:t>
            </a:r>
          </a:p>
        </p:txBody>
      </p:sp>
      <p:sp>
        <p:nvSpPr>
          <p:cNvPr id="34" name="Text Placeholder 2"/>
          <p:cNvSpPr>
            <a:spLocks noGrp="1"/>
          </p:cNvSpPr>
          <p:nvPr>
            <p:ph type="body" sz="quarter" idx="28" hasCustomPrompt="1"/>
          </p:nvPr>
        </p:nvSpPr>
        <p:spPr>
          <a:xfrm>
            <a:off x="15913823" y="5699368"/>
            <a:ext cx="13237030" cy="17503474"/>
          </a:xfrm>
          <a:prstGeom prst="rect">
            <a:avLst/>
          </a:prstGeom>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method and materials or other content text and images here...</a:t>
            </a:r>
          </a:p>
        </p:txBody>
      </p:sp>
      <p:sp>
        <p:nvSpPr>
          <p:cNvPr id="36" name="Text Placeholder 2"/>
          <p:cNvSpPr>
            <a:spLocks noGrp="1"/>
          </p:cNvSpPr>
          <p:nvPr>
            <p:ph type="body" sz="quarter" idx="29" hasCustomPrompt="1"/>
          </p:nvPr>
        </p:nvSpPr>
        <p:spPr>
          <a:xfrm>
            <a:off x="29689527" y="5713403"/>
            <a:ext cx="13237030" cy="17486229"/>
          </a:xfrm>
          <a:prstGeom prst="rect">
            <a:avLst/>
          </a:prstGeom>
        </p:spPr>
        <p:txBody>
          <a:bodyPr anchor="t"/>
          <a:lstStyle>
            <a:lvl1pPr marL="0" indent="0" algn="l">
              <a:lnSpc>
                <a:spcPct val="150000"/>
              </a:lnSpc>
              <a:buFontTx/>
              <a:buNone/>
              <a:defRPr sz="4000" b="0" spc="0" baseline="0">
                <a:solidFill>
                  <a:srgbClr val="492973"/>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results or other content text and images here...</a:t>
            </a:r>
          </a:p>
        </p:txBody>
      </p:sp>
      <p:sp>
        <p:nvSpPr>
          <p:cNvPr id="42" name="Text Placeholder 2"/>
          <p:cNvSpPr>
            <a:spLocks noGrp="1"/>
          </p:cNvSpPr>
          <p:nvPr>
            <p:ph type="body" sz="quarter" idx="30" hasCustomPrompt="1"/>
          </p:nvPr>
        </p:nvSpPr>
        <p:spPr>
          <a:xfrm>
            <a:off x="15969227" y="24982714"/>
            <a:ext cx="26957330" cy="7097423"/>
          </a:xfrm>
          <a:prstGeom prst="rect">
            <a:avLst/>
          </a:prstGeom>
        </p:spPr>
        <p:txBody>
          <a:bodyPr numCol="3" spcCol="457200" anchor="t"/>
          <a:lstStyle>
            <a:lvl1pPr marL="0" marR="0" indent="0" algn="l" defTabSz="2540558" rtl="0" eaLnBrk="1" fontAlgn="base" latinLnBrk="0" hangingPunct="1">
              <a:lnSpc>
                <a:spcPct val="150000"/>
              </a:lnSpc>
              <a:spcBef>
                <a:spcPts val="2782"/>
              </a:spcBef>
              <a:spcAft>
                <a:spcPct val="0"/>
              </a:spcAft>
              <a:buClrTx/>
              <a:buSzTx/>
              <a:buFontTx/>
              <a:buNone/>
              <a:tabLst/>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marL="0" marR="0" lvl="0" indent="0" algn="l" defTabSz="2540558" rtl="0" eaLnBrk="1" fontAlgn="base" latinLnBrk="0" hangingPunct="1">
              <a:lnSpc>
                <a:spcPct val="150000"/>
              </a:lnSpc>
              <a:spcBef>
                <a:spcPts val="2782"/>
              </a:spcBef>
              <a:spcAft>
                <a:spcPct val="0"/>
              </a:spcAft>
              <a:buClrTx/>
              <a:buSzTx/>
              <a:buFontTx/>
              <a:buNone/>
              <a:tabLst/>
              <a:defRPr/>
            </a:pPr>
            <a:r>
              <a:rPr lang="en-US" dirty="0"/>
              <a:t>Enter the introduction text here...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a:t>
            </a:r>
          </a:p>
        </p:txBody>
      </p:sp>
      <p:sp>
        <p:nvSpPr>
          <p:cNvPr id="8" name="Text Placeholder 7"/>
          <p:cNvSpPr>
            <a:spLocks noGrp="1"/>
          </p:cNvSpPr>
          <p:nvPr>
            <p:ph type="body" sz="quarter" idx="31" hasCustomPrompt="1"/>
          </p:nvPr>
        </p:nvSpPr>
        <p:spPr>
          <a:xfrm>
            <a:off x="2138119" y="4590997"/>
            <a:ext cx="13237029" cy="1129007"/>
          </a:xfrm>
          <a:prstGeom prst="rect">
            <a:avLst/>
          </a:prstGeom>
          <a:solidFill>
            <a:srgbClr val="F66733"/>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46" name="Text Placeholder 7"/>
          <p:cNvSpPr>
            <a:spLocks noGrp="1"/>
          </p:cNvSpPr>
          <p:nvPr>
            <p:ph type="body" sz="quarter" idx="32" hasCustomPrompt="1"/>
          </p:nvPr>
        </p:nvSpPr>
        <p:spPr>
          <a:xfrm>
            <a:off x="15913824" y="4590996"/>
            <a:ext cx="13237029" cy="1108371"/>
          </a:xfrm>
          <a:prstGeom prst="rect">
            <a:avLst/>
          </a:prstGeom>
          <a:solidFill>
            <a:srgbClr val="F26835"/>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47" name="Text Placeholder 7"/>
          <p:cNvSpPr>
            <a:spLocks noGrp="1"/>
          </p:cNvSpPr>
          <p:nvPr>
            <p:ph type="body" sz="quarter" idx="33" hasCustomPrompt="1"/>
          </p:nvPr>
        </p:nvSpPr>
        <p:spPr>
          <a:xfrm>
            <a:off x="2138119" y="4590997"/>
            <a:ext cx="13237029" cy="1176338"/>
          </a:xfrm>
          <a:prstGeom prst="rect">
            <a:avLst/>
          </a:prstGeom>
          <a:solidFill>
            <a:srgbClr val="F66733"/>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48" name="Text Placeholder 7"/>
          <p:cNvSpPr>
            <a:spLocks noGrp="1"/>
          </p:cNvSpPr>
          <p:nvPr>
            <p:ph type="body" sz="quarter" idx="34" hasCustomPrompt="1"/>
          </p:nvPr>
        </p:nvSpPr>
        <p:spPr>
          <a:xfrm>
            <a:off x="29689528" y="4590996"/>
            <a:ext cx="13237029" cy="1108371"/>
          </a:xfrm>
          <a:prstGeom prst="rect">
            <a:avLst/>
          </a:prstGeom>
          <a:solidFill>
            <a:srgbClr val="F26835"/>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49" name="Text Placeholder 7"/>
          <p:cNvSpPr>
            <a:spLocks noGrp="1"/>
          </p:cNvSpPr>
          <p:nvPr>
            <p:ph type="body" sz="quarter" idx="35" hasCustomPrompt="1"/>
          </p:nvPr>
        </p:nvSpPr>
        <p:spPr>
          <a:xfrm>
            <a:off x="2193523" y="18678769"/>
            <a:ext cx="13237029" cy="1108371"/>
          </a:xfrm>
          <a:prstGeom prst="rect">
            <a:avLst/>
          </a:prstGeom>
          <a:solidFill>
            <a:srgbClr val="F26835"/>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50" name="Text Placeholder 7"/>
          <p:cNvSpPr>
            <a:spLocks noGrp="1"/>
          </p:cNvSpPr>
          <p:nvPr>
            <p:ph type="body" sz="quarter" idx="36" hasCustomPrompt="1"/>
          </p:nvPr>
        </p:nvSpPr>
        <p:spPr>
          <a:xfrm>
            <a:off x="15969227" y="23927827"/>
            <a:ext cx="26957330" cy="1108371"/>
          </a:xfrm>
          <a:prstGeom prst="rect">
            <a:avLst/>
          </a:prstGeom>
          <a:solidFill>
            <a:srgbClr val="F26835"/>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pic>
        <p:nvPicPr>
          <p:cNvPr id="19" name="Picture 18">
            <a:extLst>
              <a:ext uri="{FF2B5EF4-FFF2-40B4-BE49-F238E27FC236}">
                <a16:creationId xmlns:a16="http://schemas.microsoft.com/office/drawing/2014/main" id="{4CBEE1C4-93D4-9544-A72E-D9247B3375D7}"/>
              </a:ext>
            </a:extLst>
          </p:cNvPr>
          <p:cNvPicPr>
            <a:picLocks noChangeAspect="1"/>
          </p:cNvPicPr>
          <p:nvPr userDrawn="1"/>
        </p:nvPicPr>
        <p:blipFill>
          <a:blip r:embed="rId2"/>
          <a:srcRect/>
          <a:stretch/>
        </p:blipFill>
        <p:spPr>
          <a:xfrm>
            <a:off x="36171161" y="940043"/>
            <a:ext cx="4441183" cy="1751095"/>
          </a:xfrm>
          <a:prstGeom prst="rect">
            <a:avLst/>
          </a:prstGeom>
        </p:spPr>
      </p:pic>
    </p:spTree>
    <p:extLst>
      <p:ext uri="{BB962C8B-B14F-4D97-AF65-F5344CB8AC3E}">
        <p14:creationId xmlns:p14="http://schemas.microsoft.com/office/powerpoint/2010/main" val="201890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raditional garnet-SCCE logo">
    <p:spTree>
      <p:nvGrpSpPr>
        <p:cNvPr id="1" name=""/>
        <p:cNvGrpSpPr/>
        <p:nvPr/>
      </p:nvGrpSpPr>
      <p:grpSpPr>
        <a:xfrm>
          <a:off x="0" y="0"/>
          <a:ext cx="0" cy="0"/>
          <a:chOff x="0" y="0"/>
          <a:chExt cx="0" cy="0"/>
        </a:xfrm>
      </p:grpSpPr>
      <p:sp>
        <p:nvSpPr>
          <p:cNvPr id="2" name="Rectangle 1"/>
          <p:cNvSpPr/>
          <p:nvPr userDrawn="1"/>
        </p:nvSpPr>
        <p:spPr>
          <a:xfrm>
            <a:off x="-522514" y="-457200"/>
            <a:ext cx="1524223" cy="33898114"/>
          </a:xfrm>
          <a:prstGeom prst="rect">
            <a:avLst/>
          </a:prstGeom>
          <a:solidFill>
            <a:srgbClr val="8A23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3" name="Text Placeholder 2"/>
          <p:cNvSpPr>
            <a:spLocks noGrp="1"/>
          </p:cNvSpPr>
          <p:nvPr>
            <p:ph type="body" sz="quarter" idx="10" hasCustomPrompt="1"/>
          </p:nvPr>
        </p:nvSpPr>
        <p:spPr>
          <a:xfrm>
            <a:off x="2138120" y="2750338"/>
            <a:ext cx="31718829" cy="1559874"/>
          </a:xfrm>
          <a:prstGeom prst="rect">
            <a:avLst/>
          </a:prstGeom>
        </p:spPr>
        <p:txBody>
          <a:bodyPr/>
          <a:lstStyle>
            <a:lvl1pPr marL="0" indent="0" algn="l">
              <a:buFontTx/>
              <a:buNone/>
              <a:defRPr sz="8000" b="0" i="1" spc="30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AND THIS EXPLAINS MY RESEARCH EVEN MORE OR AUTHOR’S NAME...</a:t>
            </a:r>
          </a:p>
        </p:txBody>
      </p:sp>
      <p:sp>
        <p:nvSpPr>
          <p:cNvPr id="29" name="Text Placeholder 2"/>
          <p:cNvSpPr>
            <a:spLocks noGrp="1"/>
          </p:cNvSpPr>
          <p:nvPr>
            <p:ph type="body" sz="quarter" idx="11" hasCustomPrompt="1"/>
          </p:nvPr>
        </p:nvSpPr>
        <p:spPr>
          <a:xfrm>
            <a:off x="2138120" y="643326"/>
            <a:ext cx="31718829" cy="1887014"/>
          </a:xfrm>
          <a:prstGeom prst="rect">
            <a:avLst/>
          </a:prstGeom>
        </p:spPr>
        <p:txBody>
          <a:bodyPr anchor="t"/>
          <a:lstStyle>
            <a:lvl1pPr marL="0" indent="0" algn="l">
              <a:buFontTx/>
              <a:buNone/>
              <a:defRPr sz="11500" b="1" spc="300">
                <a:solidFill>
                  <a:srgbClr val="8A2331"/>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[THIS IS MY RESEARCH TITLE]</a:t>
            </a:r>
          </a:p>
        </p:txBody>
      </p:sp>
      <p:sp>
        <p:nvSpPr>
          <p:cNvPr id="37" name="Text Placeholder 2"/>
          <p:cNvSpPr>
            <a:spLocks noGrp="1"/>
          </p:cNvSpPr>
          <p:nvPr>
            <p:ph type="body" sz="quarter" idx="18" hasCustomPrompt="1"/>
          </p:nvPr>
        </p:nvSpPr>
        <p:spPr>
          <a:xfrm>
            <a:off x="2138120" y="5720004"/>
            <a:ext cx="13237030" cy="12292997"/>
          </a:xfrm>
          <a:prstGeom prst="rect">
            <a:avLst/>
          </a:prstGeom>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abstract or other content text and images here...</a:t>
            </a:r>
          </a:p>
        </p:txBody>
      </p:sp>
      <p:sp>
        <p:nvSpPr>
          <p:cNvPr id="30" name="Text Placeholder 2"/>
          <p:cNvSpPr>
            <a:spLocks noGrp="1"/>
          </p:cNvSpPr>
          <p:nvPr>
            <p:ph type="body" sz="quarter" idx="26" hasCustomPrompt="1"/>
          </p:nvPr>
        </p:nvSpPr>
        <p:spPr>
          <a:xfrm>
            <a:off x="35153687" y="3332969"/>
            <a:ext cx="7772870" cy="1197241"/>
          </a:xfrm>
          <a:prstGeom prst="rect">
            <a:avLst/>
          </a:prstGeom>
        </p:spPr>
        <p:txBody>
          <a:bodyPr anchor="t"/>
          <a:lstStyle>
            <a:lvl1pPr marL="0" indent="0" algn="ctr">
              <a:lnSpc>
                <a:spcPct val="150000"/>
              </a:lnSpc>
              <a:buFontTx/>
              <a:buNone/>
              <a:defRPr sz="48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Abstract ID: ####</a:t>
            </a:r>
          </a:p>
        </p:txBody>
      </p:sp>
      <p:sp>
        <p:nvSpPr>
          <p:cNvPr id="20" name="Rectangle 19"/>
          <p:cNvSpPr/>
          <p:nvPr userDrawn="1"/>
        </p:nvSpPr>
        <p:spPr>
          <a:xfrm>
            <a:off x="1171407" y="-457200"/>
            <a:ext cx="483443" cy="33898114"/>
          </a:xfrm>
          <a:prstGeom prst="rect">
            <a:avLst/>
          </a:prstGeom>
          <a:solidFill>
            <a:srgbClr val="1E46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E4692"/>
              </a:solidFill>
            </a:endParaRPr>
          </a:p>
        </p:txBody>
      </p:sp>
      <p:sp>
        <p:nvSpPr>
          <p:cNvPr id="26" name="Text Placeholder 2"/>
          <p:cNvSpPr>
            <a:spLocks noGrp="1"/>
          </p:cNvSpPr>
          <p:nvPr>
            <p:ph type="body" sz="quarter" idx="27" hasCustomPrompt="1"/>
          </p:nvPr>
        </p:nvSpPr>
        <p:spPr>
          <a:xfrm>
            <a:off x="2165821" y="19787140"/>
            <a:ext cx="13237030" cy="12292997"/>
          </a:xfrm>
          <a:prstGeom prst="rect">
            <a:avLst/>
          </a:prstGeom>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introduction or other content text and images here...</a:t>
            </a:r>
          </a:p>
        </p:txBody>
      </p:sp>
      <p:sp>
        <p:nvSpPr>
          <p:cNvPr id="34" name="Text Placeholder 2"/>
          <p:cNvSpPr>
            <a:spLocks noGrp="1"/>
          </p:cNvSpPr>
          <p:nvPr>
            <p:ph type="body" sz="quarter" idx="28" hasCustomPrompt="1"/>
          </p:nvPr>
        </p:nvSpPr>
        <p:spPr>
          <a:xfrm>
            <a:off x="15913823" y="5699368"/>
            <a:ext cx="13237030" cy="17503474"/>
          </a:xfrm>
          <a:prstGeom prst="rect">
            <a:avLst/>
          </a:prstGeom>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method and materials or other content text and images here...</a:t>
            </a:r>
          </a:p>
        </p:txBody>
      </p:sp>
      <p:sp>
        <p:nvSpPr>
          <p:cNvPr id="36" name="Text Placeholder 2"/>
          <p:cNvSpPr>
            <a:spLocks noGrp="1"/>
          </p:cNvSpPr>
          <p:nvPr>
            <p:ph type="body" sz="quarter" idx="29" hasCustomPrompt="1"/>
          </p:nvPr>
        </p:nvSpPr>
        <p:spPr>
          <a:xfrm>
            <a:off x="29689527" y="5713403"/>
            <a:ext cx="13237030" cy="17486229"/>
          </a:xfrm>
          <a:prstGeom prst="rect">
            <a:avLst/>
          </a:prstGeom>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results or other content text and images here...</a:t>
            </a:r>
          </a:p>
        </p:txBody>
      </p:sp>
      <p:sp>
        <p:nvSpPr>
          <p:cNvPr id="42" name="Text Placeholder 2"/>
          <p:cNvSpPr>
            <a:spLocks noGrp="1"/>
          </p:cNvSpPr>
          <p:nvPr>
            <p:ph type="body" sz="quarter" idx="30" hasCustomPrompt="1"/>
          </p:nvPr>
        </p:nvSpPr>
        <p:spPr>
          <a:xfrm>
            <a:off x="15969227" y="24982714"/>
            <a:ext cx="26957330" cy="7097423"/>
          </a:xfrm>
          <a:prstGeom prst="rect">
            <a:avLst/>
          </a:prstGeom>
        </p:spPr>
        <p:txBody>
          <a:bodyPr numCol="3" spcCol="457200" anchor="t"/>
          <a:lstStyle>
            <a:lvl1pPr marL="0" marR="0" indent="0" algn="l" defTabSz="2540558" rtl="0" eaLnBrk="1" fontAlgn="base" latinLnBrk="0" hangingPunct="1">
              <a:lnSpc>
                <a:spcPct val="150000"/>
              </a:lnSpc>
              <a:spcBef>
                <a:spcPts val="2782"/>
              </a:spcBef>
              <a:spcAft>
                <a:spcPct val="0"/>
              </a:spcAft>
              <a:buClrTx/>
              <a:buSzTx/>
              <a:buFontTx/>
              <a:buNone/>
              <a:tabLst/>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marL="0" marR="0" lvl="0" indent="0" algn="l" defTabSz="2540558" rtl="0" eaLnBrk="1" fontAlgn="base" latinLnBrk="0" hangingPunct="1">
              <a:lnSpc>
                <a:spcPct val="150000"/>
              </a:lnSpc>
              <a:spcBef>
                <a:spcPts val="2782"/>
              </a:spcBef>
              <a:spcAft>
                <a:spcPct val="0"/>
              </a:spcAft>
              <a:buClrTx/>
              <a:buSzTx/>
              <a:buFontTx/>
              <a:buNone/>
              <a:tabLst/>
              <a:defRPr/>
            </a:pPr>
            <a:r>
              <a:rPr lang="en-US" dirty="0"/>
              <a:t>Enter the introduction text here...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a:t>
            </a:r>
          </a:p>
        </p:txBody>
      </p:sp>
      <p:sp>
        <p:nvSpPr>
          <p:cNvPr id="8" name="Text Placeholder 7"/>
          <p:cNvSpPr>
            <a:spLocks noGrp="1"/>
          </p:cNvSpPr>
          <p:nvPr>
            <p:ph type="body" sz="quarter" idx="31" hasCustomPrompt="1"/>
          </p:nvPr>
        </p:nvSpPr>
        <p:spPr>
          <a:xfrm>
            <a:off x="2138119" y="4590997"/>
            <a:ext cx="13237029" cy="1129007"/>
          </a:xfrm>
          <a:prstGeom prst="rect">
            <a:avLst/>
          </a:prstGeom>
          <a:solidFill>
            <a:srgbClr val="F66733"/>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46" name="Text Placeholder 7"/>
          <p:cNvSpPr>
            <a:spLocks noGrp="1"/>
          </p:cNvSpPr>
          <p:nvPr>
            <p:ph type="body" sz="quarter" idx="32" hasCustomPrompt="1"/>
          </p:nvPr>
        </p:nvSpPr>
        <p:spPr>
          <a:xfrm>
            <a:off x="15913824" y="4590996"/>
            <a:ext cx="13237029" cy="1108371"/>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47" name="Text Placeholder 7"/>
          <p:cNvSpPr>
            <a:spLocks noGrp="1"/>
          </p:cNvSpPr>
          <p:nvPr>
            <p:ph type="body" sz="quarter" idx="33" hasCustomPrompt="1"/>
          </p:nvPr>
        </p:nvSpPr>
        <p:spPr>
          <a:xfrm>
            <a:off x="2138119" y="4590997"/>
            <a:ext cx="13237029" cy="1176338"/>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48" name="Text Placeholder 7"/>
          <p:cNvSpPr>
            <a:spLocks noGrp="1"/>
          </p:cNvSpPr>
          <p:nvPr>
            <p:ph type="body" sz="quarter" idx="34" hasCustomPrompt="1"/>
          </p:nvPr>
        </p:nvSpPr>
        <p:spPr>
          <a:xfrm>
            <a:off x="29689528" y="4590996"/>
            <a:ext cx="13237029" cy="1108371"/>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49" name="Text Placeholder 7"/>
          <p:cNvSpPr>
            <a:spLocks noGrp="1"/>
          </p:cNvSpPr>
          <p:nvPr>
            <p:ph type="body" sz="quarter" idx="35" hasCustomPrompt="1"/>
          </p:nvPr>
        </p:nvSpPr>
        <p:spPr>
          <a:xfrm>
            <a:off x="2193523" y="18678769"/>
            <a:ext cx="13237029" cy="1108371"/>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sp>
        <p:nvSpPr>
          <p:cNvPr id="50" name="Text Placeholder 7"/>
          <p:cNvSpPr>
            <a:spLocks noGrp="1"/>
          </p:cNvSpPr>
          <p:nvPr>
            <p:ph type="body" sz="quarter" idx="36" hasCustomPrompt="1"/>
          </p:nvPr>
        </p:nvSpPr>
        <p:spPr>
          <a:xfrm>
            <a:off x="15969227" y="23927827"/>
            <a:ext cx="26957330" cy="1108371"/>
          </a:xfrm>
          <a:prstGeom prst="rect">
            <a:avLst/>
          </a:prstGeom>
          <a:solidFill>
            <a:srgbClr val="8A2331"/>
          </a:solidFill>
          <a:ln>
            <a:noFill/>
          </a:ln>
        </p:spPr>
        <p:txBody>
          <a:bodyPr anchor="ctr"/>
          <a:lstStyle>
            <a:lvl1pPr marL="295275" indent="0">
              <a:buNone/>
              <a:tabLst/>
              <a:defRPr sz="4800" b="1" i="0" spc="600">
                <a:solidFill>
                  <a:schemeClr val="bg1"/>
                </a:solidFill>
                <a:latin typeface="Arial Narrow" charset="0"/>
                <a:ea typeface="Arial Narrow" charset="0"/>
                <a:cs typeface="Arial Narrow"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 </a:t>
            </a:r>
          </a:p>
        </p:txBody>
      </p:sp>
      <p:pic>
        <p:nvPicPr>
          <p:cNvPr id="19" name="Picture 18">
            <a:extLst>
              <a:ext uri="{FF2B5EF4-FFF2-40B4-BE49-F238E27FC236}">
                <a16:creationId xmlns:a16="http://schemas.microsoft.com/office/drawing/2014/main" id="{4CBEE1C4-93D4-9544-A72E-D9247B3375D7}"/>
              </a:ext>
            </a:extLst>
          </p:cNvPr>
          <p:cNvPicPr>
            <a:picLocks noChangeAspect="1"/>
          </p:cNvPicPr>
          <p:nvPr userDrawn="1"/>
        </p:nvPicPr>
        <p:blipFill>
          <a:blip r:embed="rId2"/>
          <a:srcRect/>
          <a:stretch/>
        </p:blipFill>
        <p:spPr>
          <a:xfrm>
            <a:off x="36171161" y="940043"/>
            <a:ext cx="4441183" cy="1751095"/>
          </a:xfrm>
          <a:prstGeom prst="rect">
            <a:avLst/>
          </a:prstGeom>
        </p:spPr>
      </p:pic>
    </p:spTree>
    <p:extLst>
      <p:ext uri="{BB962C8B-B14F-4D97-AF65-F5344CB8AC3E}">
        <p14:creationId xmlns:p14="http://schemas.microsoft.com/office/powerpoint/2010/main" val="361764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ditional purple-SCCE logo">
    <p:spTree>
      <p:nvGrpSpPr>
        <p:cNvPr id="1" name=""/>
        <p:cNvGrpSpPr/>
        <p:nvPr/>
      </p:nvGrpSpPr>
      <p:grpSpPr>
        <a:xfrm>
          <a:off x="0" y="0"/>
          <a:ext cx="0" cy="0"/>
          <a:chOff x="0" y="0"/>
          <a:chExt cx="0" cy="0"/>
        </a:xfrm>
      </p:grpSpPr>
      <p:sp>
        <p:nvSpPr>
          <p:cNvPr id="2" name="Rectangle 1"/>
          <p:cNvSpPr/>
          <p:nvPr userDrawn="1"/>
        </p:nvSpPr>
        <p:spPr>
          <a:xfrm>
            <a:off x="0" y="29347256"/>
            <a:ext cx="44816050" cy="3584448"/>
          </a:xfrm>
          <a:prstGeom prst="rect">
            <a:avLst/>
          </a:prstGeom>
          <a:solidFill>
            <a:srgbClr val="54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3" name="Text Placeholder 2"/>
          <p:cNvSpPr>
            <a:spLocks noGrp="1"/>
          </p:cNvSpPr>
          <p:nvPr>
            <p:ph type="body" sz="quarter" idx="10" hasCustomPrompt="1"/>
          </p:nvPr>
        </p:nvSpPr>
        <p:spPr>
          <a:xfrm>
            <a:off x="923328" y="2717681"/>
            <a:ext cx="37834226" cy="1559874"/>
          </a:xfrm>
          <a:prstGeom prst="rect">
            <a:avLst/>
          </a:prstGeom>
        </p:spPr>
        <p:txBody>
          <a:bodyPr/>
          <a:lstStyle>
            <a:lvl1pPr marL="0" indent="0" algn="l">
              <a:buFontTx/>
              <a:buNone/>
              <a:defRPr sz="8000" b="0" spc="30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AND THIS EXPLAINS MY RESEARCH EVEN MORE OR AUTHOR’S NAME...</a:t>
            </a:r>
          </a:p>
        </p:txBody>
      </p:sp>
      <p:sp>
        <p:nvSpPr>
          <p:cNvPr id="29" name="Text Placeholder 2"/>
          <p:cNvSpPr>
            <a:spLocks noGrp="1"/>
          </p:cNvSpPr>
          <p:nvPr>
            <p:ph type="body" sz="quarter" idx="11" hasCustomPrompt="1"/>
          </p:nvPr>
        </p:nvSpPr>
        <p:spPr>
          <a:xfrm>
            <a:off x="923327" y="643326"/>
            <a:ext cx="37834227" cy="1887014"/>
          </a:xfrm>
          <a:prstGeom prst="rect">
            <a:avLst/>
          </a:prstGeom>
        </p:spPr>
        <p:txBody>
          <a:bodyPr anchor="t"/>
          <a:lstStyle>
            <a:lvl1pPr marL="0" indent="0" algn="l">
              <a:buFontTx/>
              <a:buNone/>
              <a:defRPr sz="11500" b="1" spc="300">
                <a:solidFill>
                  <a:srgbClr val="F26835"/>
                </a:solidFill>
                <a:latin typeface="Times New Roman" charset="0"/>
                <a:ea typeface="Times New Roman" charset="0"/>
                <a:cs typeface="Times New Roman"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[THIS IS MY RESEARCH TITLE]</a:t>
            </a:r>
          </a:p>
        </p:txBody>
      </p:sp>
      <p:sp>
        <p:nvSpPr>
          <p:cNvPr id="37" name="Text Placeholder 2"/>
          <p:cNvSpPr>
            <a:spLocks noGrp="1"/>
          </p:cNvSpPr>
          <p:nvPr>
            <p:ph type="body" sz="quarter" idx="18" hasCustomPrompt="1"/>
          </p:nvPr>
        </p:nvSpPr>
        <p:spPr>
          <a:xfrm>
            <a:off x="909480" y="6077550"/>
            <a:ext cx="13734149" cy="8418505"/>
          </a:xfrm>
          <a:prstGeom prst="rect">
            <a:avLst/>
          </a:prstGeom>
          <a:noFill/>
          <a:ln>
            <a:noFill/>
          </a:ln>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ABSTRACT or other content text and images here...</a:t>
            </a:r>
          </a:p>
        </p:txBody>
      </p:sp>
      <p:sp>
        <p:nvSpPr>
          <p:cNvPr id="30" name="Text Placeholder 2"/>
          <p:cNvSpPr>
            <a:spLocks noGrp="1"/>
          </p:cNvSpPr>
          <p:nvPr>
            <p:ph type="body" sz="quarter" idx="26" hasCustomPrompt="1"/>
          </p:nvPr>
        </p:nvSpPr>
        <p:spPr>
          <a:xfrm>
            <a:off x="38757554" y="3626099"/>
            <a:ext cx="4169001" cy="979613"/>
          </a:xfrm>
          <a:prstGeom prst="rect">
            <a:avLst/>
          </a:prstGeom>
        </p:spPr>
        <p:txBody>
          <a:bodyPr anchor="t"/>
          <a:lstStyle>
            <a:lvl1pPr marL="0" indent="0" algn="ctr">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Abstract ID: ####</a:t>
            </a:r>
          </a:p>
        </p:txBody>
      </p:sp>
      <p:pic>
        <p:nvPicPr>
          <p:cNvPr id="9" name="Picture 8"/>
          <p:cNvPicPr>
            <a:picLocks noChangeAspect="1"/>
          </p:cNvPicPr>
          <p:nvPr userDrawn="1"/>
        </p:nvPicPr>
        <p:blipFill>
          <a:blip r:embed="rId2"/>
          <a:srcRect/>
          <a:stretch/>
        </p:blipFill>
        <p:spPr>
          <a:xfrm>
            <a:off x="39103522" y="1460057"/>
            <a:ext cx="3651771" cy="1439841"/>
          </a:xfrm>
          <a:prstGeom prst="rect">
            <a:avLst/>
          </a:prstGeom>
        </p:spPr>
      </p:pic>
      <p:sp>
        <p:nvSpPr>
          <p:cNvPr id="26" name="Text Placeholder 2"/>
          <p:cNvSpPr>
            <a:spLocks noGrp="1"/>
          </p:cNvSpPr>
          <p:nvPr>
            <p:ph type="body" sz="quarter" idx="27" hasCustomPrompt="1"/>
          </p:nvPr>
        </p:nvSpPr>
        <p:spPr>
          <a:xfrm>
            <a:off x="923328" y="16150329"/>
            <a:ext cx="13720301" cy="12836934"/>
          </a:xfrm>
          <a:prstGeom prst="rect">
            <a:avLst/>
          </a:prstGeom>
          <a:noFill/>
        </p:spPr>
        <p:txBody>
          <a:bodyPr anchor="t"/>
          <a:lstStyle>
            <a:lvl1pPr marL="0" indent="0" algn="l">
              <a:lnSpc>
                <a:spcPct val="150000"/>
              </a:lnSpc>
              <a:buFontTx/>
              <a:buNone/>
              <a:defRPr sz="4000" b="0" spc="0" baseline="0">
                <a:solidFill>
                  <a:srgbClr val="492973"/>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INTRODUCTION or other content text and images here...</a:t>
            </a:r>
          </a:p>
        </p:txBody>
      </p:sp>
      <p:sp>
        <p:nvSpPr>
          <p:cNvPr id="36" name="Text Placeholder 2"/>
          <p:cNvSpPr>
            <a:spLocks noGrp="1"/>
          </p:cNvSpPr>
          <p:nvPr>
            <p:ph type="body" sz="quarter" idx="29" hasCustomPrompt="1"/>
          </p:nvPr>
        </p:nvSpPr>
        <p:spPr>
          <a:xfrm>
            <a:off x="29150855" y="6077550"/>
            <a:ext cx="13775701" cy="16103203"/>
          </a:xfrm>
          <a:prstGeom prst="rect">
            <a:avLst/>
          </a:prstGeom>
          <a:noFill/>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RESULTS or other content text and images here...</a:t>
            </a:r>
          </a:p>
        </p:txBody>
      </p:sp>
      <p:sp>
        <p:nvSpPr>
          <p:cNvPr id="42" name="Text Placeholder 2"/>
          <p:cNvSpPr>
            <a:spLocks noGrp="1"/>
          </p:cNvSpPr>
          <p:nvPr>
            <p:ph type="body" sz="quarter" idx="30" hasCustomPrompt="1"/>
          </p:nvPr>
        </p:nvSpPr>
        <p:spPr>
          <a:xfrm>
            <a:off x="15064392" y="23717084"/>
            <a:ext cx="27862166" cy="5284510"/>
          </a:xfrm>
          <a:prstGeom prst="rect">
            <a:avLst/>
          </a:prstGeom>
          <a:noFill/>
        </p:spPr>
        <p:txBody>
          <a:bodyPr numCol="3" spcCol="457200" anchor="t"/>
          <a:lstStyle>
            <a:lvl1pPr marL="0" marR="0" indent="0" algn="l" defTabSz="2540558" rtl="0" eaLnBrk="1" fontAlgn="base" latinLnBrk="0" hangingPunct="1">
              <a:lnSpc>
                <a:spcPct val="150000"/>
              </a:lnSpc>
              <a:spcBef>
                <a:spcPts val="2782"/>
              </a:spcBef>
              <a:spcAft>
                <a:spcPct val="0"/>
              </a:spcAft>
              <a:buClrTx/>
              <a:buSzTx/>
              <a:buFontTx/>
              <a:buNone/>
              <a:tabLst/>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marL="0" marR="0" lvl="0" indent="0" algn="l" defTabSz="2540558" rtl="0" eaLnBrk="1" fontAlgn="base" latinLnBrk="0" hangingPunct="1">
              <a:lnSpc>
                <a:spcPct val="150000"/>
              </a:lnSpc>
              <a:spcBef>
                <a:spcPts val="2782"/>
              </a:spcBef>
              <a:spcAft>
                <a:spcPct val="0"/>
              </a:spcAft>
              <a:buClrTx/>
              <a:buSzTx/>
              <a:buFontTx/>
              <a:buNone/>
              <a:tabLst/>
              <a:defRPr/>
            </a:pPr>
            <a:r>
              <a:rPr lang="en-US" dirty="0"/>
              <a:t>Enter the CONCLUSION or other content text and images here......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Consider shortening text if you have more than this. </a:t>
            </a:r>
          </a:p>
        </p:txBody>
      </p:sp>
      <p:sp>
        <p:nvSpPr>
          <p:cNvPr id="19" name="Text Placeholder 2"/>
          <p:cNvSpPr>
            <a:spLocks noGrp="1"/>
          </p:cNvSpPr>
          <p:nvPr>
            <p:ph type="body" sz="quarter" idx="31" hasCustomPrompt="1"/>
          </p:nvPr>
        </p:nvSpPr>
        <p:spPr>
          <a:xfrm>
            <a:off x="923329" y="30627442"/>
            <a:ext cx="32048859" cy="1812842"/>
          </a:xfrm>
          <a:prstGeom prst="rect">
            <a:avLst/>
          </a:prstGeom>
        </p:spPr>
        <p:txBody>
          <a:bodyPr anchor="t"/>
          <a:lstStyle>
            <a:lvl1pPr marL="0" indent="0" algn="l">
              <a:lnSpc>
                <a:spcPct val="100000"/>
              </a:lnSpc>
              <a:buFontTx/>
              <a:buNone/>
              <a:defRPr sz="4000" b="0" spc="0" baseline="0">
                <a:solidFill>
                  <a:schemeClr val="bg1"/>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Brief bio </a:t>
            </a:r>
            <a:r>
              <a:rPr lang="en-US"/>
              <a:t>or information </a:t>
            </a:r>
            <a:r>
              <a:rPr lang="en-US" dirty="0"/>
              <a:t>about the author’s education and research interest...</a:t>
            </a:r>
          </a:p>
        </p:txBody>
      </p:sp>
      <p:sp>
        <p:nvSpPr>
          <p:cNvPr id="6" name="Rectangle 5"/>
          <p:cNvSpPr/>
          <p:nvPr userDrawn="1"/>
        </p:nvSpPr>
        <p:spPr>
          <a:xfrm>
            <a:off x="867928" y="29613034"/>
            <a:ext cx="5240264" cy="769441"/>
          </a:xfrm>
          <a:prstGeom prst="rect">
            <a:avLst/>
          </a:prstGeom>
        </p:spPr>
        <p:txBody>
          <a:bodyPr wrap="square">
            <a:spAutoFit/>
          </a:bodyPr>
          <a:lstStyle/>
          <a:p>
            <a:pPr lvl="0" algn="ctr"/>
            <a:r>
              <a:rPr lang="en-US" sz="4400" b="1" i="0" dirty="0">
                <a:solidFill>
                  <a:schemeClr val="bg1"/>
                </a:solidFill>
                <a:latin typeface="Arial Narrow" charset="0"/>
                <a:ea typeface="Arial Narrow" charset="0"/>
                <a:cs typeface="Arial Narrow" charset="0"/>
              </a:rPr>
              <a:t>ABOUT THE AUTHOR:</a:t>
            </a:r>
          </a:p>
        </p:txBody>
      </p:sp>
      <p:sp>
        <p:nvSpPr>
          <p:cNvPr id="21" name="Text Placeholder 2"/>
          <p:cNvSpPr>
            <a:spLocks noGrp="1"/>
          </p:cNvSpPr>
          <p:nvPr>
            <p:ph type="body" sz="quarter" idx="32" hasCustomPrompt="1"/>
          </p:nvPr>
        </p:nvSpPr>
        <p:spPr>
          <a:xfrm>
            <a:off x="6071617" y="29583561"/>
            <a:ext cx="14886432" cy="1087031"/>
          </a:xfrm>
          <a:prstGeom prst="rect">
            <a:avLst/>
          </a:prstGeom>
        </p:spPr>
        <p:txBody>
          <a:bodyPr anchor="t"/>
          <a:lstStyle>
            <a:lvl1pPr marL="0" indent="0" algn="l">
              <a:lnSpc>
                <a:spcPct val="100000"/>
              </a:lnSpc>
              <a:buFontTx/>
              <a:buNone/>
              <a:defRPr sz="4400" b="1" i="1" spc="0" baseline="0">
                <a:solidFill>
                  <a:schemeClr val="bg1"/>
                </a:solidFill>
                <a:latin typeface="Times New Roman" charset="0"/>
                <a:ea typeface="Times New Roman" charset="0"/>
                <a:cs typeface="Times New Roman"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[INSERT AUTHOR’S NAME]</a:t>
            </a:r>
          </a:p>
        </p:txBody>
      </p:sp>
      <p:sp>
        <p:nvSpPr>
          <p:cNvPr id="22" name="Text Placeholder 7"/>
          <p:cNvSpPr>
            <a:spLocks noGrp="1"/>
          </p:cNvSpPr>
          <p:nvPr>
            <p:ph type="body" sz="quarter" idx="33" hasCustomPrompt="1"/>
          </p:nvPr>
        </p:nvSpPr>
        <p:spPr>
          <a:xfrm>
            <a:off x="895629" y="4901360"/>
            <a:ext cx="13748000"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3" name="Text Placeholder 7"/>
          <p:cNvSpPr>
            <a:spLocks noGrp="1"/>
          </p:cNvSpPr>
          <p:nvPr>
            <p:ph type="body" sz="quarter" idx="34" hasCustomPrompt="1"/>
          </p:nvPr>
        </p:nvSpPr>
        <p:spPr>
          <a:xfrm>
            <a:off x="15009391" y="4901212"/>
            <a:ext cx="13803402"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4" name="Text Placeholder 7"/>
          <p:cNvSpPr>
            <a:spLocks noGrp="1"/>
          </p:cNvSpPr>
          <p:nvPr>
            <p:ph type="body" sz="quarter" idx="35" hasCustomPrompt="1"/>
          </p:nvPr>
        </p:nvSpPr>
        <p:spPr>
          <a:xfrm>
            <a:off x="29150854" y="4901212"/>
            <a:ext cx="13775701"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5" name="Text Placeholder 7"/>
          <p:cNvSpPr>
            <a:spLocks noGrp="1"/>
          </p:cNvSpPr>
          <p:nvPr>
            <p:ph type="body" sz="quarter" idx="36" hasCustomPrompt="1"/>
          </p:nvPr>
        </p:nvSpPr>
        <p:spPr>
          <a:xfrm>
            <a:off x="909480" y="14973587"/>
            <a:ext cx="13734149"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8" name="Text Placeholder 7"/>
          <p:cNvSpPr>
            <a:spLocks noGrp="1"/>
          </p:cNvSpPr>
          <p:nvPr>
            <p:ph type="body" sz="quarter" idx="37" hasCustomPrompt="1"/>
          </p:nvPr>
        </p:nvSpPr>
        <p:spPr>
          <a:xfrm>
            <a:off x="15064392" y="22540746"/>
            <a:ext cx="27862164"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31" name="Text Placeholder 2"/>
          <p:cNvSpPr>
            <a:spLocks noGrp="1"/>
          </p:cNvSpPr>
          <p:nvPr>
            <p:ph type="body" sz="quarter" idx="38" hasCustomPrompt="1"/>
          </p:nvPr>
        </p:nvSpPr>
        <p:spPr>
          <a:xfrm>
            <a:off x="15037092" y="6078574"/>
            <a:ext cx="13775701" cy="15970569"/>
          </a:xfrm>
          <a:prstGeom prst="rect">
            <a:avLst/>
          </a:prstGeom>
          <a:noFill/>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METHOD 7 MATERIALS or other content text and images here...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raditional blue-SCCE logo">
    <p:spTree>
      <p:nvGrpSpPr>
        <p:cNvPr id="1" name=""/>
        <p:cNvGrpSpPr/>
        <p:nvPr/>
      </p:nvGrpSpPr>
      <p:grpSpPr>
        <a:xfrm>
          <a:off x="0" y="0"/>
          <a:ext cx="0" cy="0"/>
          <a:chOff x="0" y="0"/>
          <a:chExt cx="0" cy="0"/>
        </a:xfrm>
      </p:grpSpPr>
      <p:sp>
        <p:nvSpPr>
          <p:cNvPr id="2" name="Rectangle 1"/>
          <p:cNvSpPr/>
          <p:nvPr userDrawn="1"/>
        </p:nvSpPr>
        <p:spPr>
          <a:xfrm>
            <a:off x="0" y="29347256"/>
            <a:ext cx="44816050" cy="3584448"/>
          </a:xfrm>
          <a:prstGeom prst="rect">
            <a:avLst/>
          </a:prstGeom>
          <a:solidFill>
            <a:srgbClr val="1E46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3" name="Text Placeholder 2"/>
          <p:cNvSpPr>
            <a:spLocks noGrp="1"/>
          </p:cNvSpPr>
          <p:nvPr>
            <p:ph type="body" sz="quarter" idx="10" hasCustomPrompt="1"/>
          </p:nvPr>
        </p:nvSpPr>
        <p:spPr>
          <a:xfrm>
            <a:off x="923328" y="2717681"/>
            <a:ext cx="37834226" cy="1559874"/>
          </a:xfrm>
          <a:prstGeom prst="rect">
            <a:avLst/>
          </a:prstGeom>
        </p:spPr>
        <p:txBody>
          <a:bodyPr/>
          <a:lstStyle>
            <a:lvl1pPr marL="0" indent="0" algn="l">
              <a:buFontTx/>
              <a:buNone/>
              <a:defRPr sz="8000" b="0" spc="30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AND THIS EXPLAINS MY RESEARCH EVEN MORE OR AUTHOR’S NAME...</a:t>
            </a:r>
          </a:p>
        </p:txBody>
      </p:sp>
      <p:sp>
        <p:nvSpPr>
          <p:cNvPr id="29" name="Text Placeholder 2"/>
          <p:cNvSpPr>
            <a:spLocks noGrp="1"/>
          </p:cNvSpPr>
          <p:nvPr>
            <p:ph type="body" sz="quarter" idx="11" hasCustomPrompt="1"/>
          </p:nvPr>
        </p:nvSpPr>
        <p:spPr>
          <a:xfrm>
            <a:off x="923327" y="643326"/>
            <a:ext cx="37834227" cy="1887014"/>
          </a:xfrm>
          <a:prstGeom prst="rect">
            <a:avLst/>
          </a:prstGeom>
        </p:spPr>
        <p:txBody>
          <a:bodyPr anchor="t"/>
          <a:lstStyle>
            <a:lvl1pPr marL="0" indent="0" algn="l">
              <a:buFontTx/>
              <a:buNone/>
              <a:defRPr sz="11500" b="1" spc="300">
                <a:solidFill>
                  <a:srgbClr val="C00000"/>
                </a:solidFill>
                <a:latin typeface="Times New Roman" charset="0"/>
                <a:ea typeface="Times New Roman" charset="0"/>
                <a:cs typeface="Times New Roman"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[THIS IS MY RESEARCH TITLE]</a:t>
            </a:r>
          </a:p>
        </p:txBody>
      </p:sp>
      <p:sp>
        <p:nvSpPr>
          <p:cNvPr id="37" name="Text Placeholder 2"/>
          <p:cNvSpPr>
            <a:spLocks noGrp="1"/>
          </p:cNvSpPr>
          <p:nvPr>
            <p:ph type="body" sz="quarter" idx="18" hasCustomPrompt="1"/>
          </p:nvPr>
        </p:nvSpPr>
        <p:spPr>
          <a:xfrm>
            <a:off x="909480" y="6077550"/>
            <a:ext cx="13734149" cy="8418505"/>
          </a:xfrm>
          <a:prstGeom prst="rect">
            <a:avLst/>
          </a:prstGeom>
          <a:noFill/>
          <a:ln>
            <a:noFill/>
          </a:ln>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ABSTRACT or other content text and images here...</a:t>
            </a:r>
          </a:p>
        </p:txBody>
      </p:sp>
      <p:sp>
        <p:nvSpPr>
          <p:cNvPr id="30" name="Text Placeholder 2"/>
          <p:cNvSpPr>
            <a:spLocks noGrp="1"/>
          </p:cNvSpPr>
          <p:nvPr>
            <p:ph type="body" sz="quarter" idx="26" hasCustomPrompt="1"/>
          </p:nvPr>
        </p:nvSpPr>
        <p:spPr>
          <a:xfrm>
            <a:off x="38757554" y="3626099"/>
            <a:ext cx="4169001" cy="979613"/>
          </a:xfrm>
          <a:prstGeom prst="rect">
            <a:avLst/>
          </a:prstGeom>
        </p:spPr>
        <p:txBody>
          <a:bodyPr anchor="t"/>
          <a:lstStyle>
            <a:lvl1pPr marL="0" indent="0" algn="ctr">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Abstract ID: ####</a:t>
            </a:r>
          </a:p>
        </p:txBody>
      </p:sp>
      <p:pic>
        <p:nvPicPr>
          <p:cNvPr id="9" name="Picture 8"/>
          <p:cNvPicPr>
            <a:picLocks noChangeAspect="1"/>
          </p:cNvPicPr>
          <p:nvPr userDrawn="1"/>
        </p:nvPicPr>
        <p:blipFill>
          <a:blip r:embed="rId2"/>
          <a:srcRect/>
          <a:stretch/>
        </p:blipFill>
        <p:spPr>
          <a:xfrm>
            <a:off x="39103522" y="1460057"/>
            <a:ext cx="3651771" cy="1439841"/>
          </a:xfrm>
          <a:prstGeom prst="rect">
            <a:avLst/>
          </a:prstGeom>
        </p:spPr>
      </p:pic>
      <p:sp>
        <p:nvSpPr>
          <p:cNvPr id="26" name="Text Placeholder 2"/>
          <p:cNvSpPr>
            <a:spLocks noGrp="1"/>
          </p:cNvSpPr>
          <p:nvPr>
            <p:ph type="body" sz="quarter" idx="27" hasCustomPrompt="1"/>
          </p:nvPr>
        </p:nvSpPr>
        <p:spPr>
          <a:xfrm>
            <a:off x="923328" y="16150329"/>
            <a:ext cx="13720301" cy="12836934"/>
          </a:xfrm>
          <a:prstGeom prst="rect">
            <a:avLst/>
          </a:prstGeom>
          <a:noFill/>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INTRODUCTION or other content text and images here...</a:t>
            </a:r>
          </a:p>
        </p:txBody>
      </p:sp>
      <p:sp>
        <p:nvSpPr>
          <p:cNvPr id="36" name="Text Placeholder 2"/>
          <p:cNvSpPr>
            <a:spLocks noGrp="1"/>
          </p:cNvSpPr>
          <p:nvPr>
            <p:ph type="body" sz="quarter" idx="29" hasCustomPrompt="1"/>
          </p:nvPr>
        </p:nvSpPr>
        <p:spPr>
          <a:xfrm>
            <a:off x="29150855" y="6077550"/>
            <a:ext cx="13775701" cy="16103203"/>
          </a:xfrm>
          <a:prstGeom prst="rect">
            <a:avLst/>
          </a:prstGeom>
          <a:noFill/>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RESULTS or other content text and images here...</a:t>
            </a:r>
          </a:p>
        </p:txBody>
      </p:sp>
      <p:sp>
        <p:nvSpPr>
          <p:cNvPr id="42" name="Text Placeholder 2"/>
          <p:cNvSpPr>
            <a:spLocks noGrp="1"/>
          </p:cNvSpPr>
          <p:nvPr>
            <p:ph type="body" sz="quarter" idx="30" hasCustomPrompt="1"/>
          </p:nvPr>
        </p:nvSpPr>
        <p:spPr>
          <a:xfrm>
            <a:off x="15064392" y="23717084"/>
            <a:ext cx="27862166" cy="5284510"/>
          </a:xfrm>
          <a:prstGeom prst="rect">
            <a:avLst/>
          </a:prstGeom>
          <a:noFill/>
        </p:spPr>
        <p:txBody>
          <a:bodyPr numCol="3" spcCol="457200" anchor="t"/>
          <a:lstStyle>
            <a:lvl1pPr marL="0" marR="0" indent="0" algn="l" defTabSz="2540558" rtl="0" eaLnBrk="1" fontAlgn="base" latinLnBrk="0" hangingPunct="1">
              <a:lnSpc>
                <a:spcPct val="150000"/>
              </a:lnSpc>
              <a:spcBef>
                <a:spcPts val="2782"/>
              </a:spcBef>
              <a:spcAft>
                <a:spcPct val="0"/>
              </a:spcAft>
              <a:buClrTx/>
              <a:buSzTx/>
              <a:buFontTx/>
              <a:buNone/>
              <a:tabLst/>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marL="0" marR="0" lvl="0" indent="0" algn="l" defTabSz="2540558" rtl="0" eaLnBrk="1" fontAlgn="base" latinLnBrk="0" hangingPunct="1">
              <a:lnSpc>
                <a:spcPct val="150000"/>
              </a:lnSpc>
              <a:spcBef>
                <a:spcPts val="2782"/>
              </a:spcBef>
              <a:spcAft>
                <a:spcPct val="0"/>
              </a:spcAft>
              <a:buClrTx/>
              <a:buSzTx/>
              <a:buFontTx/>
              <a:buNone/>
              <a:tabLst/>
              <a:defRPr/>
            </a:pPr>
            <a:r>
              <a:rPr lang="en-US" dirty="0"/>
              <a:t>Enter the CONCLUSION or other content text and images here......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Consider shortening text if you have more than this. </a:t>
            </a:r>
          </a:p>
        </p:txBody>
      </p:sp>
      <p:sp>
        <p:nvSpPr>
          <p:cNvPr id="19" name="Text Placeholder 2"/>
          <p:cNvSpPr>
            <a:spLocks noGrp="1"/>
          </p:cNvSpPr>
          <p:nvPr>
            <p:ph type="body" sz="quarter" idx="31" hasCustomPrompt="1"/>
          </p:nvPr>
        </p:nvSpPr>
        <p:spPr>
          <a:xfrm>
            <a:off x="923329" y="30627442"/>
            <a:ext cx="32048859" cy="1812842"/>
          </a:xfrm>
          <a:prstGeom prst="rect">
            <a:avLst/>
          </a:prstGeom>
        </p:spPr>
        <p:txBody>
          <a:bodyPr anchor="t"/>
          <a:lstStyle>
            <a:lvl1pPr marL="0" indent="0" algn="l">
              <a:lnSpc>
                <a:spcPct val="100000"/>
              </a:lnSpc>
              <a:buFontTx/>
              <a:buNone/>
              <a:defRPr sz="4000" b="0" spc="0" baseline="0">
                <a:solidFill>
                  <a:schemeClr val="bg1"/>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Brief bio </a:t>
            </a:r>
            <a:r>
              <a:rPr lang="en-US"/>
              <a:t>or information </a:t>
            </a:r>
            <a:r>
              <a:rPr lang="en-US" dirty="0"/>
              <a:t>about the author’s education and research interest...</a:t>
            </a:r>
          </a:p>
        </p:txBody>
      </p:sp>
      <p:sp>
        <p:nvSpPr>
          <p:cNvPr id="6" name="Rectangle 5"/>
          <p:cNvSpPr/>
          <p:nvPr userDrawn="1"/>
        </p:nvSpPr>
        <p:spPr>
          <a:xfrm>
            <a:off x="867928" y="29613034"/>
            <a:ext cx="5240264" cy="769441"/>
          </a:xfrm>
          <a:prstGeom prst="rect">
            <a:avLst/>
          </a:prstGeom>
        </p:spPr>
        <p:txBody>
          <a:bodyPr wrap="square">
            <a:spAutoFit/>
          </a:bodyPr>
          <a:lstStyle/>
          <a:p>
            <a:pPr lvl="0" algn="ctr"/>
            <a:r>
              <a:rPr lang="en-US" sz="4400" b="1" i="0" dirty="0">
                <a:solidFill>
                  <a:schemeClr val="bg1"/>
                </a:solidFill>
                <a:latin typeface="Arial Narrow" charset="0"/>
                <a:ea typeface="Arial Narrow" charset="0"/>
                <a:cs typeface="Arial Narrow" charset="0"/>
              </a:rPr>
              <a:t>ABOUT THE AUTHOR:</a:t>
            </a:r>
          </a:p>
        </p:txBody>
      </p:sp>
      <p:sp>
        <p:nvSpPr>
          <p:cNvPr id="21" name="Text Placeholder 2"/>
          <p:cNvSpPr>
            <a:spLocks noGrp="1"/>
          </p:cNvSpPr>
          <p:nvPr>
            <p:ph type="body" sz="quarter" idx="32" hasCustomPrompt="1"/>
          </p:nvPr>
        </p:nvSpPr>
        <p:spPr>
          <a:xfrm>
            <a:off x="6071617" y="29583561"/>
            <a:ext cx="14886432" cy="1087031"/>
          </a:xfrm>
          <a:prstGeom prst="rect">
            <a:avLst/>
          </a:prstGeom>
        </p:spPr>
        <p:txBody>
          <a:bodyPr anchor="t"/>
          <a:lstStyle>
            <a:lvl1pPr marL="0" indent="0" algn="l">
              <a:lnSpc>
                <a:spcPct val="100000"/>
              </a:lnSpc>
              <a:buFontTx/>
              <a:buNone/>
              <a:defRPr sz="4400" b="1" i="1" spc="0" baseline="0">
                <a:solidFill>
                  <a:schemeClr val="bg1"/>
                </a:solidFill>
                <a:latin typeface="Times New Roman" charset="0"/>
                <a:ea typeface="Times New Roman" charset="0"/>
                <a:cs typeface="Times New Roman"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[INSERT AUTHOR’S NAME]</a:t>
            </a:r>
          </a:p>
        </p:txBody>
      </p:sp>
      <p:sp>
        <p:nvSpPr>
          <p:cNvPr id="22" name="Text Placeholder 7"/>
          <p:cNvSpPr>
            <a:spLocks noGrp="1"/>
          </p:cNvSpPr>
          <p:nvPr>
            <p:ph type="body" sz="quarter" idx="33" hasCustomPrompt="1"/>
          </p:nvPr>
        </p:nvSpPr>
        <p:spPr>
          <a:xfrm>
            <a:off x="895629" y="4901360"/>
            <a:ext cx="13748000"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3" name="Text Placeholder 7"/>
          <p:cNvSpPr>
            <a:spLocks noGrp="1"/>
          </p:cNvSpPr>
          <p:nvPr>
            <p:ph type="body" sz="quarter" idx="34" hasCustomPrompt="1"/>
          </p:nvPr>
        </p:nvSpPr>
        <p:spPr>
          <a:xfrm>
            <a:off x="15009391" y="4901212"/>
            <a:ext cx="13803402"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4" name="Text Placeholder 7"/>
          <p:cNvSpPr>
            <a:spLocks noGrp="1"/>
          </p:cNvSpPr>
          <p:nvPr>
            <p:ph type="body" sz="quarter" idx="35" hasCustomPrompt="1"/>
          </p:nvPr>
        </p:nvSpPr>
        <p:spPr>
          <a:xfrm>
            <a:off x="29150854" y="4901212"/>
            <a:ext cx="13775701"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5" name="Text Placeholder 7"/>
          <p:cNvSpPr>
            <a:spLocks noGrp="1"/>
          </p:cNvSpPr>
          <p:nvPr>
            <p:ph type="body" sz="quarter" idx="36" hasCustomPrompt="1"/>
          </p:nvPr>
        </p:nvSpPr>
        <p:spPr>
          <a:xfrm>
            <a:off x="909480" y="14973587"/>
            <a:ext cx="13734149"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8" name="Text Placeholder 7"/>
          <p:cNvSpPr>
            <a:spLocks noGrp="1"/>
          </p:cNvSpPr>
          <p:nvPr>
            <p:ph type="body" sz="quarter" idx="37" hasCustomPrompt="1"/>
          </p:nvPr>
        </p:nvSpPr>
        <p:spPr>
          <a:xfrm>
            <a:off x="15064392" y="22540746"/>
            <a:ext cx="27862164"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31" name="Text Placeholder 2"/>
          <p:cNvSpPr>
            <a:spLocks noGrp="1"/>
          </p:cNvSpPr>
          <p:nvPr>
            <p:ph type="body" sz="quarter" idx="38" hasCustomPrompt="1"/>
          </p:nvPr>
        </p:nvSpPr>
        <p:spPr>
          <a:xfrm>
            <a:off x="15037092" y="6078574"/>
            <a:ext cx="13775701" cy="15970569"/>
          </a:xfrm>
          <a:prstGeom prst="rect">
            <a:avLst/>
          </a:prstGeom>
          <a:noFill/>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METHOD 7 MATERIALS or other content text and images here...</a:t>
            </a:r>
          </a:p>
        </p:txBody>
      </p:sp>
    </p:spTree>
    <p:extLst>
      <p:ext uri="{BB962C8B-B14F-4D97-AF65-F5344CB8AC3E}">
        <p14:creationId xmlns:p14="http://schemas.microsoft.com/office/powerpoint/2010/main" val="409726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raditional purple2">
    <p:spTree>
      <p:nvGrpSpPr>
        <p:cNvPr id="1" name=""/>
        <p:cNvGrpSpPr/>
        <p:nvPr/>
      </p:nvGrpSpPr>
      <p:grpSpPr>
        <a:xfrm>
          <a:off x="0" y="0"/>
          <a:ext cx="0" cy="0"/>
          <a:chOff x="0" y="0"/>
          <a:chExt cx="0" cy="0"/>
        </a:xfrm>
      </p:grpSpPr>
      <p:sp>
        <p:nvSpPr>
          <p:cNvPr id="2" name="Rectangle 1"/>
          <p:cNvSpPr/>
          <p:nvPr userDrawn="1"/>
        </p:nvSpPr>
        <p:spPr>
          <a:xfrm>
            <a:off x="0" y="29347256"/>
            <a:ext cx="44816050" cy="3584448"/>
          </a:xfrm>
          <a:prstGeom prst="rect">
            <a:avLst/>
          </a:prstGeom>
          <a:solidFill>
            <a:srgbClr val="542A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3" name="Text Placeholder 2"/>
          <p:cNvSpPr>
            <a:spLocks noGrp="1"/>
          </p:cNvSpPr>
          <p:nvPr>
            <p:ph type="body" sz="quarter" idx="10" hasCustomPrompt="1"/>
          </p:nvPr>
        </p:nvSpPr>
        <p:spPr>
          <a:xfrm>
            <a:off x="923328" y="2717681"/>
            <a:ext cx="37834226" cy="1559874"/>
          </a:xfrm>
          <a:prstGeom prst="rect">
            <a:avLst/>
          </a:prstGeom>
        </p:spPr>
        <p:txBody>
          <a:bodyPr/>
          <a:lstStyle>
            <a:lvl1pPr marL="0" indent="0" algn="l">
              <a:buFontTx/>
              <a:buNone/>
              <a:defRPr sz="8000" b="0" spc="30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AND THIS EXPLAINS MY RESEARCH EVEN MORE OR AUTHOR’S NAME...</a:t>
            </a:r>
          </a:p>
        </p:txBody>
      </p:sp>
      <p:sp>
        <p:nvSpPr>
          <p:cNvPr id="29" name="Text Placeholder 2"/>
          <p:cNvSpPr>
            <a:spLocks noGrp="1"/>
          </p:cNvSpPr>
          <p:nvPr>
            <p:ph type="body" sz="quarter" idx="11" hasCustomPrompt="1"/>
          </p:nvPr>
        </p:nvSpPr>
        <p:spPr>
          <a:xfrm>
            <a:off x="923327" y="643326"/>
            <a:ext cx="37834227" cy="1887014"/>
          </a:xfrm>
          <a:prstGeom prst="rect">
            <a:avLst/>
          </a:prstGeom>
        </p:spPr>
        <p:txBody>
          <a:bodyPr anchor="t"/>
          <a:lstStyle>
            <a:lvl1pPr marL="0" indent="0" algn="l">
              <a:buFontTx/>
              <a:buNone/>
              <a:defRPr sz="11500" b="1" spc="300">
                <a:solidFill>
                  <a:srgbClr val="F26835"/>
                </a:solidFill>
                <a:latin typeface="Times New Roman" charset="0"/>
                <a:ea typeface="Times New Roman" charset="0"/>
                <a:cs typeface="Times New Roman"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[THIS IS MY RESEARCH TITLE]</a:t>
            </a:r>
          </a:p>
        </p:txBody>
      </p:sp>
      <p:sp>
        <p:nvSpPr>
          <p:cNvPr id="37" name="Text Placeholder 2"/>
          <p:cNvSpPr>
            <a:spLocks noGrp="1"/>
          </p:cNvSpPr>
          <p:nvPr>
            <p:ph type="body" sz="quarter" idx="18" hasCustomPrompt="1"/>
          </p:nvPr>
        </p:nvSpPr>
        <p:spPr>
          <a:xfrm>
            <a:off x="909480" y="6077550"/>
            <a:ext cx="13734149" cy="8418505"/>
          </a:xfrm>
          <a:prstGeom prst="rect">
            <a:avLst/>
          </a:prstGeom>
          <a:noFill/>
          <a:ln>
            <a:noFill/>
          </a:ln>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ABSTRACT or other content text and images here...</a:t>
            </a:r>
          </a:p>
        </p:txBody>
      </p:sp>
      <p:sp>
        <p:nvSpPr>
          <p:cNvPr id="30" name="Text Placeholder 2"/>
          <p:cNvSpPr>
            <a:spLocks noGrp="1"/>
          </p:cNvSpPr>
          <p:nvPr>
            <p:ph type="body" sz="quarter" idx="26" hasCustomPrompt="1"/>
          </p:nvPr>
        </p:nvSpPr>
        <p:spPr>
          <a:xfrm>
            <a:off x="38757554" y="3626099"/>
            <a:ext cx="4169001" cy="979613"/>
          </a:xfrm>
          <a:prstGeom prst="rect">
            <a:avLst/>
          </a:prstGeom>
        </p:spPr>
        <p:txBody>
          <a:bodyPr anchor="t"/>
          <a:lstStyle>
            <a:lvl1pPr marL="0" indent="0" algn="ctr">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Abstract ID: ####</a:t>
            </a:r>
          </a:p>
        </p:txBody>
      </p:sp>
      <p:pic>
        <p:nvPicPr>
          <p:cNvPr id="9" name="Picture 8"/>
          <p:cNvPicPr>
            <a:picLocks noChangeAspect="1"/>
          </p:cNvPicPr>
          <p:nvPr userDrawn="1"/>
        </p:nvPicPr>
        <p:blipFill>
          <a:blip r:embed="rId2"/>
          <a:srcRect/>
          <a:stretch/>
        </p:blipFill>
        <p:spPr>
          <a:xfrm>
            <a:off x="39293673" y="1460057"/>
            <a:ext cx="3271468" cy="1439841"/>
          </a:xfrm>
          <a:prstGeom prst="rect">
            <a:avLst/>
          </a:prstGeom>
        </p:spPr>
      </p:pic>
      <p:sp>
        <p:nvSpPr>
          <p:cNvPr id="26" name="Text Placeholder 2"/>
          <p:cNvSpPr>
            <a:spLocks noGrp="1"/>
          </p:cNvSpPr>
          <p:nvPr>
            <p:ph type="body" sz="quarter" idx="27" hasCustomPrompt="1"/>
          </p:nvPr>
        </p:nvSpPr>
        <p:spPr>
          <a:xfrm>
            <a:off x="923328" y="16150329"/>
            <a:ext cx="13720301" cy="12836934"/>
          </a:xfrm>
          <a:prstGeom prst="rect">
            <a:avLst/>
          </a:prstGeom>
          <a:noFill/>
        </p:spPr>
        <p:txBody>
          <a:bodyPr anchor="t"/>
          <a:lstStyle>
            <a:lvl1pPr marL="0" indent="0" algn="l">
              <a:lnSpc>
                <a:spcPct val="150000"/>
              </a:lnSpc>
              <a:buFontTx/>
              <a:buNone/>
              <a:defRPr sz="4000" b="0" spc="0" baseline="0">
                <a:solidFill>
                  <a:srgbClr val="492973"/>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INTRODUCTION or other content text and images here...</a:t>
            </a:r>
          </a:p>
        </p:txBody>
      </p:sp>
      <p:sp>
        <p:nvSpPr>
          <p:cNvPr id="36" name="Text Placeholder 2"/>
          <p:cNvSpPr>
            <a:spLocks noGrp="1"/>
          </p:cNvSpPr>
          <p:nvPr>
            <p:ph type="body" sz="quarter" idx="29" hasCustomPrompt="1"/>
          </p:nvPr>
        </p:nvSpPr>
        <p:spPr>
          <a:xfrm>
            <a:off x="29150855" y="6077550"/>
            <a:ext cx="13775701" cy="16103203"/>
          </a:xfrm>
          <a:prstGeom prst="rect">
            <a:avLst/>
          </a:prstGeom>
          <a:noFill/>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RESULTS or other content text and images here...</a:t>
            </a:r>
          </a:p>
        </p:txBody>
      </p:sp>
      <p:sp>
        <p:nvSpPr>
          <p:cNvPr id="42" name="Text Placeholder 2"/>
          <p:cNvSpPr>
            <a:spLocks noGrp="1"/>
          </p:cNvSpPr>
          <p:nvPr>
            <p:ph type="body" sz="quarter" idx="30" hasCustomPrompt="1"/>
          </p:nvPr>
        </p:nvSpPr>
        <p:spPr>
          <a:xfrm>
            <a:off x="15064392" y="23717084"/>
            <a:ext cx="27862166" cy="5284510"/>
          </a:xfrm>
          <a:prstGeom prst="rect">
            <a:avLst/>
          </a:prstGeom>
          <a:noFill/>
        </p:spPr>
        <p:txBody>
          <a:bodyPr numCol="3" spcCol="457200" anchor="t"/>
          <a:lstStyle>
            <a:lvl1pPr marL="0" marR="0" indent="0" algn="l" defTabSz="2540558" rtl="0" eaLnBrk="1" fontAlgn="base" latinLnBrk="0" hangingPunct="1">
              <a:lnSpc>
                <a:spcPct val="150000"/>
              </a:lnSpc>
              <a:spcBef>
                <a:spcPts val="2782"/>
              </a:spcBef>
              <a:spcAft>
                <a:spcPct val="0"/>
              </a:spcAft>
              <a:buClrTx/>
              <a:buSzTx/>
              <a:buFontTx/>
              <a:buNone/>
              <a:tabLst/>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marL="0" marR="0" lvl="0" indent="0" algn="l" defTabSz="2540558" rtl="0" eaLnBrk="1" fontAlgn="base" latinLnBrk="0" hangingPunct="1">
              <a:lnSpc>
                <a:spcPct val="150000"/>
              </a:lnSpc>
              <a:spcBef>
                <a:spcPts val="2782"/>
              </a:spcBef>
              <a:spcAft>
                <a:spcPct val="0"/>
              </a:spcAft>
              <a:buClrTx/>
              <a:buSzTx/>
              <a:buFontTx/>
              <a:buNone/>
              <a:tabLst/>
              <a:defRPr/>
            </a:pPr>
            <a:r>
              <a:rPr lang="en-US" dirty="0"/>
              <a:t>Enter the CONCLUSION or other content text and images here......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Consider shortening text if you have more than this. </a:t>
            </a:r>
          </a:p>
        </p:txBody>
      </p:sp>
      <p:sp>
        <p:nvSpPr>
          <p:cNvPr id="19" name="Text Placeholder 2"/>
          <p:cNvSpPr>
            <a:spLocks noGrp="1"/>
          </p:cNvSpPr>
          <p:nvPr>
            <p:ph type="body" sz="quarter" idx="31" hasCustomPrompt="1"/>
          </p:nvPr>
        </p:nvSpPr>
        <p:spPr>
          <a:xfrm>
            <a:off x="923329" y="30627442"/>
            <a:ext cx="32048859" cy="1812842"/>
          </a:xfrm>
          <a:prstGeom prst="rect">
            <a:avLst/>
          </a:prstGeom>
        </p:spPr>
        <p:txBody>
          <a:bodyPr anchor="t"/>
          <a:lstStyle>
            <a:lvl1pPr marL="0" indent="0" algn="l">
              <a:lnSpc>
                <a:spcPct val="100000"/>
              </a:lnSpc>
              <a:buFontTx/>
              <a:buNone/>
              <a:defRPr sz="4000" b="0" spc="0" baseline="0">
                <a:solidFill>
                  <a:schemeClr val="bg1"/>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Brief bio </a:t>
            </a:r>
            <a:r>
              <a:rPr lang="en-US"/>
              <a:t>or information </a:t>
            </a:r>
            <a:r>
              <a:rPr lang="en-US" dirty="0"/>
              <a:t>about the author’s education and research interest...</a:t>
            </a:r>
          </a:p>
        </p:txBody>
      </p:sp>
      <p:sp>
        <p:nvSpPr>
          <p:cNvPr id="6" name="Rectangle 5"/>
          <p:cNvSpPr/>
          <p:nvPr userDrawn="1"/>
        </p:nvSpPr>
        <p:spPr>
          <a:xfrm>
            <a:off x="867928" y="29613034"/>
            <a:ext cx="5240264" cy="769441"/>
          </a:xfrm>
          <a:prstGeom prst="rect">
            <a:avLst/>
          </a:prstGeom>
        </p:spPr>
        <p:txBody>
          <a:bodyPr wrap="square">
            <a:spAutoFit/>
          </a:bodyPr>
          <a:lstStyle/>
          <a:p>
            <a:pPr lvl="0" algn="ctr"/>
            <a:r>
              <a:rPr lang="en-US" sz="4400" b="1" i="0" dirty="0">
                <a:solidFill>
                  <a:schemeClr val="bg1"/>
                </a:solidFill>
                <a:latin typeface="Arial Narrow" charset="0"/>
                <a:ea typeface="Arial Narrow" charset="0"/>
                <a:cs typeface="Arial Narrow" charset="0"/>
              </a:rPr>
              <a:t>ABOUT THE AUTHOR:</a:t>
            </a:r>
          </a:p>
        </p:txBody>
      </p:sp>
      <p:sp>
        <p:nvSpPr>
          <p:cNvPr id="21" name="Text Placeholder 2"/>
          <p:cNvSpPr>
            <a:spLocks noGrp="1"/>
          </p:cNvSpPr>
          <p:nvPr>
            <p:ph type="body" sz="quarter" idx="32" hasCustomPrompt="1"/>
          </p:nvPr>
        </p:nvSpPr>
        <p:spPr>
          <a:xfrm>
            <a:off x="6071617" y="29583561"/>
            <a:ext cx="14886432" cy="1087031"/>
          </a:xfrm>
          <a:prstGeom prst="rect">
            <a:avLst/>
          </a:prstGeom>
        </p:spPr>
        <p:txBody>
          <a:bodyPr anchor="t"/>
          <a:lstStyle>
            <a:lvl1pPr marL="0" indent="0" algn="l">
              <a:lnSpc>
                <a:spcPct val="100000"/>
              </a:lnSpc>
              <a:buFontTx/>
              <a:buNone/>
              <a:defRPr sz="4400" b="1" i="1" spc="0" baseline="0">
                <a:solidFill>
                  <a:schemeClr val="bg1"/>
                </a:solidFill>
                <a:latin typeface="Times New Roman" charset="0"/>
                <a:ea typeface="Times New Roman" charset="0"/>
                <a:cs typeface="Times New Roman"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[INSERT AUTHOR’S NAME]</a:t>
            </a:r>
          </a:p>
        </p:txBody>
      </p:sp>
      <p:sp>
        <p:nvSpPr>
          <p:cNvPr id="22" name="Text Placeholder 7"/>
          <p:cNvSpPr>
            <a:spLocks noGrp="1"/>
          </p:cNvSpPr>
          <p:nvPr>
            <p:ph type="body" sz="quarter" idx="33" hasCustomPrompt="1"/>
          </p:nvPr>
        </p:nvSpPr>
        <p:spPr>
          <a:xfrm>
            <a:off x="895629" y="4901360"/>
            <a:ext cx="13748000"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3" name="Text Placeholder 7"/>
          <p:cNvSpPr>
            <a:spLocks noGrp="1"/>
          </p:cNvSpPr>
          <p:nvPr>
            <p:ph type="body" sz="quarter" idx="34" hasCustomPrompt="1"/>
          </p:nvPr>
        </p:nvSpPr>
        <p:spPr>
          <a:xfrm>
            <a:off x="15009391" y="4901212"/>
            <a:ext cx="13803402"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4" name="Text Placeholder 7"/>
          <p:cNvSpPr>
            <a:spLocks noGrp="1"/>
          </p:cNvSpPr>
          <p:nvPr>
            <p:ph type="body" sz="quarter" idx="35" hasCustomPrompt="1"/>
          </p:nvPr>
        </p:nvSpPr>
        <p:spPr>
          <a:xfrm>
            <a:off x="29150854" y="4901212"/>
            <a:ext cx="13775701"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5" name="Text Placeholder 7"/>
          <p:cNvSpPr>
            <a:spLocks noGrp="1"/>
          </p:cNvSpPr>
          <p:nvPr>
            <p:ph type="body" sz="quarter" idx="36" hasCustomPrompt="1"/>
          </p:nvPr>
        </p:nvSpPr>
        <p:spPr>
          <a:xfrm>
            <a:off x="909480" y="14973587"/>
            <a:ext cx="13734149"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8" name="Text Placeholder 7"/>
          <p:cNvSpPr>
            <a:spLocks noGrp="1"/>
          </p:cNvSpPr>
          <p:nvPr>
            <p:ph type="body" sz="quarter" idx="37" hasCustomPrompt="1"/>
          </p:nvPr>
        </p:nvSpPr>
        <p:spPr>
          <a:xfrm>
            <a:off x="15064392" y="22540746"/>
            <a:ext cx="27862164" cy="1176338"/>
          </a:xfrm>
          <a:prstGeom prst="rect">
            <a:avLst/>
          </a:prstGeom>
          <a:solidFill>
            <a:srgbClr val="552A8B"/>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31" name="Text Placeholder 2"/>
          <p:cNvSpPr>
            <a:spLocks noGrp="1"/>
          </p:cNvSpPr>
          <p:nvPr>
            <p:ph type="body" sz="quarter" idx="38" hasCustomPrompt="1"/>
          </p:nvPr>
        </p:nvSpPr>
        <p:spPr>
          <a:xfrm>
            <a:off x="15037092" y="6078574"/>
            <a:ext cx="13775701" cy="15970569"/>
          </a:xfrm>
          <a:prstGeom prst="rect">
            <a:avLst/>
          </a:prstGeom>
          <a:noFill/>
        </p:spPr>
        <p:txBody>
          <a:bodyPr anchor="t"/>
          <a:lstStyle>
            <a:lvl1pPr marL="0" indent="0" algn="l">
              <a:lnSpc>
                <a:spcPct val="150000"/>
              </a:lnSpc>
              <a:buFontTx/>
              <a:buNone/>
              <a:defRPr sz="4000" b="0" spc="0" baseline="0">
                <a:solidFill>
                  <a:srgbClr val="552A8B"/>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METHOD 7 MATERIALS or other content text and images here...</a:t>
            </a:r>
          </a:p>
        </p:txBody>
      </p:sp>
    </p:spTree>
    <p:extLst>
      <p:ext uri="{BB962C8B-B14F-4D97-AF65-F5344CB8AC3E}">
        <p14:creationId xmlns:p14="http://schemas.microsoft.com/office/powerpoint/2010/main" val="401388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raditional blue">
    <p:spTree>
      <p:nvGrpSpPr>
        <p:cNvPr id="1" name=""/>
        <p:cNvGrpSpPr/>
        <p:nvPr/>
      </p:nvGrpSpPr>
      <p:grpSpPr>
        <a:xfrm>
          <a:off x="0" y="0"/>
          <a:ext cx="0" cy="0"/>
          <a:chOff x="0" y="0"/>
          <a:chExt cx="0" cy="0"/>
        </a:xfrm>
      </p:grpSpPr>
      <p:sp>
        <p:nvSpPr>
          <p:cNvPr id="2" name="Rectangle 1"/>
          <p:cNvSpPr/>
          <p:nvPr userDrawn="1"/>
        </p:nvSpPr>
        <p:spPr>
          <a:xfrm>
            <a:off x="0" y="29347256"/>
            <a:ext cx="44816050" cy="3584448"/>
          </a:xfrm>
          <a:prstGeom prst="rect">
            <a:avLst/>
          </a:prstGeom>
          <a:solidFill>
            <a:srgbClr val="1E46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66733"/>
              </a:solidFill>
            </a:endParaRPr>
          </a:p>
        </p:txBody>
      </p:sp>
      <p:sp>
        <p:nvSpPr>
          <p:cNvPr id="3" name="Text Placeholder 2"/>
          <p:cNvSpPr>
            <a:spLocks noGrp="1"/>
          </p:cNvSpPr>
          <p:nvPr>
            <p:ph type="body" sz="quarter" idx="10" hasCustomPrompt="1"/>
          </p:nvPr>
        </p:nvSpPr>
        <p:spPr>
          <a:xfrm>
            <a:off x="923328" y="2717681"/>
            <a:ext cx="37834226" cy="1559874"/>
          </a:xfrm>
          <a:prstGeom prst="rect">
            <a:avLst/>
          </a:prstGeom>
        </p:spPr>
        <p:txBody>
          <a:bodyPr/>
          <a:lstStyle>
            <a:lvl1pPr marL="0" indent="0" algn="l">
              <a:buFontTx/>
              <a:buNone/>
              <a:defRPr sz="8000" b="0" spc="30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AND THIS EXPLAINS MY RESEARCH EVEN MORE OR AUTHOR’S NAME...</a:t>
            </a:r>
          </a:p>
        </p:txBody>
      </p:sp>
      <p:sp>
        <p:nvSpPr>
          <p:cNvPr id="29" name="Text Placeholder 2"/>
          <p:cNvSpPr>
            <a:spLocks noGrp="1"/>
          </p:cNvSpPr>
          <p:nvPr>
            <p:ph type="body" sz="quarter" idx="11" hasCustomPrompt="1"/>
          </p:nvPr>
        </p:nvSpPr>
        <p:spPr>
          <a:xfrm>
            <a:off x="923327" y="643326"/>
            <a:ext cx="37834227" cy="1887014"/>
          </a:xfrm>
          <a:prstGeom prst="rect">
            <a:avLst/>
          </a:prstGeom>
        </p:spPr>
        <p:txBody>
          <a:bodyPr anchor="t"/>
          <a:lstStyle>
            <a:lvl1pPr marL="0" indent="0" algn="l">
              <a:buFontTx/>
              <a:buNone/>
              <a:defRPr sz="11500" b="1" spc="300">
                <a:solidFill>
                  <a:srgbClr val="8A2331"/>
                </a:solidFill>
                <a:latin typeface="Times New Roman" charset="0"/>
                <a:ea typeface="Times New Roman" charset="0"/>
                <a:cs typeface="Times New Roman"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[THIS IS MY RESEARCH TITLE]</a:t>
            </a:r>
          </a:p>
        </p:txBody>
      </p:sp>
      <p:sp>
        <p:nvSpPr>
          <p:cNvPr id="37" name="Text Placeholder 2"/>
          <p:cNvSpPr>
            <a:spLocks noGrp="1"/>
          </p:cNvSpPr>
          <p:nvPr>
            <p:ph type="body" sz="quarter" idx="18" hasCustomPrompt="1"/>
          </p:nvPr>
        </p:nvSpPr>
        <p:spPr>
          <a:xfrm>
            <a:off x="909480" y="6077550"/>
            <a:ext cx="13734149" cy="8418505"/>
          </a:xfrm>
          <a:prstGeom prst="rect">
            <a:avLst/>
          </a:prstGeom>
          <a:noFill/>
          <a:ln>
            <a:noFill/>
          </a:ln>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ABSTRACT or other content text and images here...</a:t>
            </a:r>
          </a:p>
        </p:txBody>
      </p:sp>
      <p:sp>
        <p:nvSpPr>
          <p:cNvPr id="30" name="Text Placeholder 2"/>
          <p:cNvSpPr>
            <a:spLocks noGrp="1"/>
          </p:cNvSpPr>
          <p:nvPr>
            <p:ph type="body" sz="quarter" idx="26" hasCustomPrompt="1"/>
          </p:nvPr>
        </p:nvSpPr>
        <p:spPr>
          <a:xfrm>
            <a:off x="38757554" y="3626099"/>
            <a:ext cx="4169001" cy="979613"/>
          </a:xfrm>
          <a:prstGeom prst="rect">
            <a:avLst/>
          </a:prstGeom>
        </p:spPr>
        <p:txBody>
          <a:bodyPr anchor="t"/>
          <a:lstStyle>
            <a:lvl1pPr marL="0" indent="0" algn="ctr">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Abstract ID: ####</a:t>
            </a:r>
          </a:p>
        </p:txBody>
      </p:sp>
      <p:pic>
        <p:nvPicPr>
          <p:cNvPr id="9" name="Picture 8"/>
          <p:cNvPicPr>
            <a:picLocks noChangeAspect="1"/>
          </p:cNvPicPr>
          <p:nvPr userDrawn="1"/>
        </p:nvPicPr>
        <p:blipFill>
          <a:blip r:embed="rId2"/>
          <a:srcRect/>
          <a:stretch/>
        </p:blipFill>
        <p:spPr>
          <a:xfrm>
            <a:off x="39293673" y="1460057"/>
            <a:ext cx="3271468" cy="1439841"/>
          </a:xfrm>
          <a:prstGeom prst="rect">
            <a:avLst/>
          </a:prstGeom>
        </p:spPr>
      </p:pic>
      <p:sp>
        <p:nvSpPr>
          <p:cNvPr id="26" name="Text Placeholder 2"/>
          <p:cNvSpPr>
            <a:spLocks noGrp="1"/>
          </p:cNvSpPr>
          <p:nvPr>
            <p:ph type="body" sz="quarter" idx="27" hasCustomPrompt="1"/>
          </p:nvPr>
        </p:nvSpPr>
        <p:spPr>
          <a:xfrm>
            <a:off x="923328" y="16150329"/>
            <a:ext cx="13720301" cy="12836934"/>
          </a:xfrm>
          <a:prstGeom prst="rect">
            <a:avLst/>
          </a:prstGeom>
          <a:noFill/>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INTRODUCTION or other content text and images here...</a:t>
            </a:r>
          </a:p>
        </p:txBody>
      </p:sp>
      <p:sp>
        <p:nvSpPr>
          <p:cNvPr id="36" name="Text Placeholder 2"/>
          <p:cNvSpPr>
            <a:spLocks noGrp="1"/>
          </p:cNvSpPr>
          <p:nvPr>
            <p:ph type="body" sz="quarter" idx="29" hasCustomPrompt="1"/>
          </p:nvPr>
        </p:nvSpPr>
        <p:spPr>
          <a:xfrm>
            <a:off x="29150855" y="6077550"/>
            <a:ext cx="13775701" cy="16103203"/>
          </a:xfrm>
          <a:prstGeom prst="rect">
            <a:avLst/>
          </a:prstGeom>
          <a:noFill/>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RESULTS or other content text and images here...</a:t>
            </a:r>
          </a:p>
        </p:txBody>
      </p:sp>
      <p:sp>
        <p:nvSpPr>
          <p:cNvPr id="42" name="Text Placeholder 2"/>
          <p:cNvSpPr>
            <a:spLocks noGrp="1"/>
          </p:cNvSpPr>
          <p:nvPr>
            <p:ph type="body" sz="quarter" idx="30" hasCustomPrompt="1"/>
          </p:nvPr>
        </p:nvSpPr>
        <p:spPr>
          <a:xfrm>
            <a:off x="15064392" y="23717084"/>
            <a:ext cx="27862166" cy="5284510"/>
          </a:xfrm>
          <a:prstGeom prst="rect">
            <a:avLst/>
          </a:prstGeom>
          <a:noFill/>
        </p:spPr>
        <p:txBody>
          <a:bodyPr numCol="3" spcCol="457200" anchor="t"/>
          <a:lstStyle>
            <a:lvl1pPr marL="0" marR="0" indent="0" algn="l" defTabSz="2540558" rtl="0" eaLnBrk="1" fontAlgn="base" latinLnBrk="0" hangingPunct="1">
              <a:lnSpc>
                <a:spcPct val="150000"/>
              </a:lnSpc>
              <a:spcBef>
                <a:spcPts val="2782"/>
              </a:spcBef>
              <a:spcAft>
                <a:spcPct val="0"/>
              </a:spcAft>
              <a:buClrTx/>
              <a:buSzTx/>
              <a:buFontTx/>
              <a:buNone/>
              <a:tabLst/>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marL="0" marR="0" lvl="0" indent="0" algn="l" defTabSz="2540558" rtl="0" eaLnBrk="1" fontAlgn="base" latinLnBrk="0" hangingPunct="1">
              <a:lnSpc>
                <a:spcPct val="150000"/>
              </a:lnSpc>
              <a:spcBef>
                <a:spcPts val="2782"/>
              </a:spcBef>
              <a:spcAft>
                <a:spcPct val="0"/>
              </a:spcAft>
              <a:buClrTx/>
              <a:buSzTx/>
              <a:buFontTx/>
              <a:buNone/>
              <a:tabLst/>
              <a:defRPr/>
            </a:pPr>
            <a:r>
              <a:rPr lang="en-US" dirty="0"/>
              <a:t>Enter the CONCLUSION or other content text and images here...... This text box is formatted to wrap into 3 columns so that it is easier to read. You can use this for text only or insert images. It is formatted to this size font but it can be reduced if absolutely needed for space. Consider shortening text if you have more than this. This text box is formatted to wrap into 3 columns so that it is easier to read. You can use this for text only or insert images. It is formatted to this size font but it can be reduced if absolutely needed for space. Consider shortening text if you have more than this. Consider shortening text if you have more than this. </a:t>
            </a:r>
          </a:p>
        </p:txBody>
      </p:sp>
      <p:sp>
        <p:nvSpPr>
          <p:cNvPr id="19" name="Text Placeholder 2"/>
          <p:cNvSpPr>
            <a:spLocks noGrp="1"/>
          </p:cNvSpPr>
          <p:nvPr>
            <p:ph type="body" sz="quarter" idx="31" hasCustomPrompt="1"/>
          </p:nvPr>
        </p:nvSpPr>
        <p:spPr>
          <a:xfrm>
            <a:off x="923329" y="30627442"/>
            <a:ext cx="32048859" cy="1812842"/>
          </a:xfrm>
          <a:prstGeom prst="rect">
            <a:avLst/>
          </a:prstGeom>
        </p:spPr>
        <p:txBody>
          <a:bodyPr anchor="t"/>
          <a:lstStyle>
            <a:lvl1pPr marL="0" indent="0" algn="l">
              <a:lnSpc>
                <a:spcPct val="100000"/>
              </a:lnSpc>
              <a:buFontTx/>
              <a:buNone/>
              <a:defRPr sz="4000" b="0" spc="0" baseline="0">
                <a:solidFill>
                  <a:schemeClr val="bg1"/>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Brief bio </a:t>
            </a:r>
            <a:r>
              <a:rPr lang="en-US"/>
              <a:t>or information </a:t>
            </a:r>
            <a:r>
              <a:rPr lang="en-US" dirty="0"/>
              <a:t>about the author’s education and research interest...</a:t>
            </a:r>
          </a:p>
        </p:txBody>
      </p:sp>
      <p:sp>
        <p:nvSpPr>
          <p:cNvPr id="6" name="Rectangle 5"/>
          <p:cNvSpPr/>
          <p:nvPr userDrawn="1"/>
        </p:nvSpPr>
        <p:spPr>
          <a:xfrm>
            <a:off x="867928" y="29613034"/>
            <a:ext cx="5240264" cy="769441"/>
          </a:xfrm>
          <a:prstGeom prst="rect">
            <a:avLst/>
          </a:prstGeom>
        </p:spPr>
        <p:txBody>
          <a:bodyPr wrap="square">
            <a:spAutoFit/>
          </a:bodyPr>
          <a:lstStyle/>
          <a:p>
            <a:pPr lvl="0" algn="ctr"/>
            <a:r>
              <a:rPr lang="en-US" sz="4400" b="1" i="0" dirty="0">
                <a:solidFill>
                  <a:schemeClr val="bg1"/>
                </a:solidFill>
                <a:latin typeface="Arial Narrow" charset="0"/>
                <a:ea typeface="Arial Narrow" charset="0"/>
                <a:cs typeface="Arial Narrow" charset="0"/>
              </a:rPr>
              <a:t>ABOUT THE AUTHOR:</a:t>
            </a:r>
          </a:p>
        </p:txBody>
      </p:sp>
      <p:sp>
        <p:nvSpPr>
          <p:cNvPr id="21" name="Text Placeholder 2"/>
          <p:cNvSpPr>
            <a:spLocks noGrp="1"/>
          </p:cNvSpPr>
          <p:nvPr>
            <p:ph type="body" sz="quarter" idx="32" hasCustomPrompt="1"/>
          </p:nvPr>
        </p:nvSpPr>
        <p:spPr>
          <a:xfrm>
            <a:off x="6071617" y="29583561"/>
            <a:ext cx="14886432" cy="1087031"/>
          </a:xfrm>
          <a:prstGeom prst="rect">
            <a:avLst/>
          </a:prstGeom>
        </p:spPr>
        <p:txBody>
          <a:bodyPr anchor="t"/>
          <a:lstStyle>
            <a:lvl1pPr marL="0" indent="0" algn="l">
              <a:lnSpc>
                <a:spcPct val="100000"/>
              </a:lnSpc>
              <a:buFontTx/>
              <a:buNone/>
              <a:defRPr sz="4400" b="1" i="1" spc="0" baseline="0">
                <a:solidFill>
                  <a:schemeClr val="bg1"/>
                </a:solidFill>
                <a:latin typeface="Times New Roman" charset="0"/>
                <a:ea typeface="Times New Roman" charset="0"/>
                <a:cs typeface="Times New Roman"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[INSERT AUTHOR’S NAME]</a:t>
            </a:r>
          </a:p>
        </p:txBody>
      </p:sp>
      <p:sp>
        <p:nvSpPr>
          <p:cNvPr id="22" name="Text Placeholder 7"/>
          <p:cNvSpPr>
            <a:spLocks noGrp="1"/>
          </p:cNvSpPr>
          <p:nvPr>
            <p:ph type="body" sz="quarter" idx="33" hasCustomPrompt="1"/>
          </p:nvPr>
        </p:nvSpPr>
        <p:spPr>
          <a:xfrm>
            <a:off x="895629" y="4901360"/>
            <a:ext cx="13748000"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3" name="Text Placeholder 7"/>
          <p:cNvSpPr>
            <a:spLocks noGrp="1"/>
          </p:cNvSpPr>
          <p:nvPr>
            <p:ph type="body" sz="quarter" idx="34" hasCustomPrompt="1"/>
          </p:nvPr>
        </p:nvSpPr>
        <p:spPr>
          <a:xfrm>
            <a:off x="15009391" y="4901212"/>
            <a:ext cx="13803402"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4" name="Text Placeholder 7"/>
          <p:cNvSpPr>
            <a:spLocks noGrp="1"/>
          </p:cNvSpPr>
          <p:nvPr>
            <p:ph type="body" sz="quarter" idx="35" hasCustomPrompt="1"/>
          </p:nvPr>
        </p:nvSpPr>
        <p:spPr>
          <a:xfrm>
            <a:off x="29150854" y="4901212"/>
            <a:ext cx="13775701"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5" name="Text Placeholder 7"/>
          <p:cNvSpPr>
            <a:spLocks noGrp="1"/>
          </p:cNvSpPr>
          <p:nvPr>
            <p:ph type="body" sz="quarter" idx="36" hasCustomPrompt="1"/>
          </p:nvPr>
        </p:nvSpPr>
        <p:spPr>
          <a:xfrm>
            <a:off x="909480" y="14973587"/>
            <a:ext cx="13734149"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28" name="Text Placeholder 7"/>
          <p:cNvSpPr>
            <a:spLocks noGrp="1"/>
          </p:cNvSpPr>
          <p:nvPr>
            <p:ph type="body" sz="quarter" idx="37" hasCustomPrompt="1"/>
          </p:nvPr>
        </p:nvSpPr>
        <p:spPr>
          <a:xfrm>
            <a:off x="15064392" y="22540746"/>
            <a:ext cx="27862164" cy="1176338"/>
          </a:xfrm>
          <a:prstGeom prst="rect">
            <a:avLst/>
          </a:prstGeom>
          <a:solidFill>
            <a:srgbClr val="1E4692"/>
          </a:solidFill>
          <a:ln>
            <a:noFill/>
          </a:ln>
        </p:spPr>
        <p:txBody>
          <a:bodyPr anchor="ctr"/>
          <a:lstStyle>
            <a:lvl1pPr marL="295275" indent="0">
              <a:buNone/>
              <a:tabLst/>
              <a:defRPr sz="4800" b="1" i="0" spc="600">
                <a:solidFill>
                  <a:schemeClr val="bg1"/>
                </a:solidFill>
                <a:latin typeface="Times New Roman" charset="0"/>
                <a:ea typeface="Times New Roman" charset="0"/>
                <a:cs typeface="Times New Roman" charset="0"/>
              </a:defRPr>
            </a:lvl1pPr>
            <a:lvl2pPr marL="1272878" indent="0">
              <a:buNone/>
              <a:defRPr b="1" i="0">
                <a:solidFill>
                  <a:schemeClr val="bg1"/>
                </a:solidFill>
                <a:latin typeface="Arial Narrow" charset="0"/>
                <a:ea typeface="Arial Narrow" charset="0"/>
                <a:cs typeface="Arial Narrow" charset="0"/>
              </a:defRPr>
            </a:lvl2pPr>
            <a:lvl3pPr marL="2545752" indent="0">
              <a:buNone/>
              <a:defRPr b="1" i="0">
                <a:solidFill>
                  <a:schemeClr val="bg1"/>
                </a:solidFill>
                <a:latin typeface="Arial Narrow" charset="0"/>
                <a:ea typeface="Arial Narrow" charset="0"/>
                <a:cs typeface="Arial Narrow" charset="0"/>
              </a:defRPr>
            </a:lvl3pPr>
            <a:lvl4pPr marL="3813432" indent="0">
              <a:buNone/>
              <a:defRPr b="1" i="0">
                <a:solidFill>
                  <a:schemeClr val="bg1"/>
                </a:solidFill>
                <a:latin typeface="Arial Narrow" charset="0"/>
                <a:ea typeface="Arial Narrow" charset="0"/>
                <a:cs typeface="Arial Narrow" charset="0"/>
              </a:defRPr>
            </a:lvl4pPr>
            <a:lvl5pPr marL="5086309" indent="0">
              <a:buNone/>
              <a:defRPr b="1" i="0">
                <a:solidFill>
                  <a:schemeClr val="bg1"/>
                </a:solidFill>
                <a:latin typeface="Arial Narrow" charset="0"/>
                <a:ea typeface="Arial Narrow" charset="0"/>
                <a:cs typeface="Arial Narrow" charset="0"/>
              </a:defRPr>
            </a:lvl5pPr>
          </a:lstStyle>
          <a:p>
            <a:pPr lvl="0"/>
            <a:r>
              <a:rPr lang="en-US" dirty="0"/>
              <a:t>INSERT SECTION TITLE HERE</a:t>
            </a:r>
          </a:p>
        </p:txBody>
      </p:sp>
      <p:sp>
        <p:nvSpPr>
          <p:cNvPr id="31" name="Text Placeholder 2"/>
          <p:cNvSpPr>
            <a:spLocks noGrp="1"/>
          </p:cNvSpPr>
          <p:nvPr>
            <p:ph type="body" sz="quarter" idx="38" hasCustomPrompt="1"/>
          </p:nvPr>
        </p:nvSpPr>
        <p:spPr>
          <a:xfrm>
            <a:off x="15037092" y="6078574"/>
            <a:ext cx="13775701" cy="15970569"/>
          </a:xfrm>
          <a:prstGeom prst="rect">
            <a:avLst/>
          </a:prstGeom>
          <a:noFill/>
        </p:spPr>
        <p:txBody>
          <a:bodyPr anchor="t"/>
          <a:lstStyle>
            <a:lvl1pPr marL="0" indent="0" algn="l">
              <a:lnSpc>
                <a:spcPct val="150000"/>
              </a:lnSpc>
              <a:buFontTx/>
              <a:buNone/>
              <a:defRPr sz="4000" b="0" spc="0" baseline="0">
                <a:solidFill>
                  <a:srgbClr val="1E4692"/>
                </a:solidFill>
                <a:latin typeface="Arial Narrow" charset="0"/>
                <a:ea typeface="Arial Narrow" charset="0"/>
                <a:cs typeface="Arial Narrow" charset="0"/>
              </a:defRPr>
            </a:lvl1pPr>
            <a:lvl2pPr marL="1272878" indent="0">
              <a:buFontTx/>
              <a:buNone/>
              <a:defRPr>
                <a:solidFill>
                  <a:schemeClr val="bg1"/>
                </a:solidFill>
              </a:defRPr>
            </a:lvl2pPr>
            <a:lvl3pPr marL="2545752" indent="0">
              <a:buFontTx/>
              <a:buNone/>
              <a:defRPr>
                <a:solidFill>
                  <a:schemeClr val="bg1"/>
                </a:solidFill>
              </a:defRPr>
            </a:lvl3pPr>
            <a:lvl4pPr marL="3813432" indent="0">
              <a:buFontTx/>
              <a:buNone/>
              <a:defRPr>
                <a:solidFill>
                  <a:schemeClr val="bg1"/>
                </a:solidFill>
              </a:defRPr>
            </a:lvl4pPr>
            <a:lvl5pPr marL="5086309" indent="0">
              <a:buFontTx/>
              <a:buNone/>
              <a:defRPr>
                <a:solidFill>
                  <a:schemeClr val="bg1"/>
                </a:solidFill>
              </a:defRPr>
            </a:lvl5pPr>
          </a:lstStyle>
          <a:p>
            <a:pPr lvl="0"/>
            <a:r>
              <a:rPr lang="en-US" dirty="0"/>
              <a:t>Enter the METHOD 7 MATERIALS or other content text and images here...</a:t>
            </a:r>
          </a:p>
        </p:txBody>
      </p:sp>
    </p:spTree>
    <p:extLst>
      <p:ext uri="{BB962C8B-B14F-4D97-AF65-F5344CB8AC3E}">
        <p14:creationId xmlns:p14="http://schemas.microsoft.com/office/powerpoint/2010/main" val="119304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9" r:id="rId2"/>
    <p:sldLayoutId id="2147483667" r:id="rId3"/>
    <p:sldLayoutId id="2147483670" r:id="rId4"/>
    <p:sldLayoutId id="2147483664" r:id="rId5"/>
    <p:sldLayoutId id="2147483671" r:id="rId6"/>
    <p:sldLayoutId id="2147483668" r:id="rId7"/>
    <p:sldLayoutId id="2147483672" r:id="rId8"/>
  </p:sldLayoutIdLst>
  <p:txStyles>
    <p:titleStyle>
      <a:lvl1pPr algn="l" defTabSz="2540558" rtl="0" eaLnBrk="1" fontAlgn="base" hangingPunct="1">
        <a:lnSpc>
          <a:spcPct val="90000"/>
        </a:lnSpc>
        <a:spcBef>
          <a:spcPct val="0"/>
        </a:spcBef>
        <a:spcAft>
          <a:spcPct val="0"/>
        </a:spcAft>
        <a:defRPr sz="12109" kern="1200">
          <a:solidFill>
            <a:schemeClr val="tx1"/>
          </a:solidFill>
          <a:latin typeface="+mj-lt"/>
          <a:ea typeface="+mj-ea"/>
          <a:cs typeface="+mj-cs"/>
        </a:defRPr>
      </a:lvl1pPr>
      <a:lvl2pPr algn="l" defTabSz="2540558" rtl="0" eaLnBrk="1" fontAlgn="base" hangingPunct="1">
        <a:lnSpc>
          <a:spcPct val="90000"/>
        </a:lnSpc>
        <a:spcBef>
          <a:spcPct val="0"/>
        </a:spcBef>
        <a:spcAft>
          <a:spcPct val="0"/>
        </a:spcAft>
        <a:defRPr sz="12109">
          <a:solidFill>
            <a:schemeClr val="tx1"/>
          </a:solidFill>
          <a:latin typeface="Calibri Light" charset="0"/>
        </a:defRPr>
      </a:lvl2pPr>
      <a:lvl3pPr algn="l" defTabSz="2540558" rtl="0" eaLnBrk="1" fontAlgn="base" hangingPunct="1">
        <a:lnSpc>
          <a:spcPct val="90000"/>
        </a:lnSpc>
        <a:spcBef>
          <a:spcPct val="0"/>
        </a:spcBef>
        <a:spcAft>
          <a:spcPct val="0"/>
        </a:spcAft>
        <a:defRPr sz="12109">
          <a:solidFill>
            <a:schemeClr val="tx1"/>
          </a:solidFill>
          <a:latin typeface="Calibri Light" charset="0"/>
        </a:defRPr>
      </a:lvl3pPr>
      <a:lvl4pPr algn="l" defTabSz="2540558" rtl="0" eaLnBrk="1" fontAlgn="base" hangingPunct="1">
        <a:lnSpc>
          <a:spcPct val="90000"/>
        </a:lnSpc>
        <a:spcBef>
          <a:spcPct val="0"/>
        </a:spcBef>
        <a:spcAft>
          <a:spcPct val="0"/>
        </a:spcAft>
        <a:defRPr sz="12109">
          <a:solidFill>
            <a:schemeClr val="tx1"/>
          </a:solidFill>
          <a:latin typeface="Calibri Light" charset="0"/>
        </a:defRPr>
      </a:lvl4pPr>
      <a:lvl5pPr algn="l" defTabSz="2540558" rtl="0" eaLnBrk="1" fontAlgn="base" hangingPunct="1">
        <a:lnSpc>
          <a:spcPct val="90000"/>
        </a:lnSpc>
        <a:spcBef>
          <a:spcPct val="0"/>
        </a:spcBef>
        <a:spcAft>
          <a:spcPct val="0"/>
        </a:spcAft>
        <a:defRPr sz="12109">
          <a:solidFill>
            <a:schemeClr val="tx1"/>
          </a:solidFill>
          <a:latin typeface="Calibri Light" charset="0"/>
        </a:defRPr>
      </a:lvl5pPr>
      <a:lvl6pPr marL="1496278" algn="l" defTabSz="2540558" rtl="0" eaLnBrk="1" fontAlgn="base" hangingPunct="1">
        <a:lnSpc>
          <a:spcPct val="90000"/>
        </a:lnSpc>
        <a:spcBef>
          <a:spcPct val="0"/>
        </a:spcBef>
        <a:spcAft>
          <a:spcPct val="0"/>
        </a:spcAft>
        <a:defRPr sz="12109">
          <a:solidFill>
            <a:schemeClr val="tx1"/>
          </a:solidFill>
          <a:latin typeface="Calibri Light" charset="0"/>
        </a:defRPr>
      </a:lvl6pPr>
      <a:lvl7pPr marL="2992557" algn="l" defTabSz="2540558" rtl="0" eaLnBrk="1" fontAlgn="base" hangingPunct="1">
        <a:lnSpc>
          <a:spcPct val="90000"/>
        </a:lnSpc>
        <a:spcBef>
          <a:spcPct val="0"/>
        </a:spcBef>
        <a:spcAft>
          <a:spcPct val="0"/>
        </a:spcAft>
        <a:defRPr sz="12109">
          <a:solidFill>
            <a:schemeClr val="tx1"/>
          </a:solidFill>
          <a:latin typeface="Calibri Light" charset="0"/>
        </a:defRPr>
      </a:lvl7pPr>
      <a:lvl8pPr marL="4488835" algn="l" defTabSz="2540558" rtl="0" eaLnBrk="1" fontAlgn="base" hangingPunct="1">
        <a:lnSpc>
          <a:spcPct val="90000"/>
        </a:lnSpc>
        <a:spcBef>
          <a:spcPct val="0"/>
        </a:spcBef>
        <a:spcAft>
          <a:spcPct val="0"/>
        </a:spcAft>
        <a:defRPr sz="12109">
          <a:solidFill>
            <a:schemeClr val="tx1"/>
          </a:solidFill>
          <a:latin typeface="Calibri Light" charset="0"/>
        </a:defRPr>
      </a:lvl8pPr>
      <a:lvl9pPr marL="5985114" algn="l" defTabSz="2540558" rtl="0" eaLnBrk="1" fontAlgn="base" hangingPunct="1">
        <a:lnSpc>
          <a:spcPct val="90000"/>
        </a:lnSpc>
        <a:spcBef>
          <a:spcPct val="0"/>
        </a:spcBef>
        <a:spcAft>
          <a:spcPct val="0"/>
        </a:spcAft>
        <a:defRPr sz="12109">
          <a:solidFill>
            <a:schemeClr val="tx1"/>
          </a:solidFill>
          <a:latin typeface="Calibri Light" charset="0"/>
        </a:defRPr>
      </a:lvl9pPr>
    </p:titleStyle>
    <p:bodyStyle>
      <a:lvl1pPr marL="633840" indent="-633840" algn="l" defTabSz="2540558" rtl="0" eaLnBrk="1" fontAlgn="base" hangingPunct="1">
        <a:lnSpc>
          <a:spcPct val="90000"/>
        </a:lnSpc>
        <a:spcBef>
          <a:spcPts val="2782"/>
        </a:spcBef>
        <a:spcAft>
          <a:spcPct val="0"/>
        </a:spcAft>
        <a:buFont typeface="Arial" charset="0"/>
        <a:buChar char="•"/>
        <a:defRPr sz="7527" kern="1200">
          <a:solidFill>
            <a:schemeClr val="tx1"/>
          </a:solidFill>
          <a:latin typeface="+mn-lt"/>
          <a:ea typeface="+mn-ea"/>
          <a:cs typeface="+mn-cs"/>
        </a:defRPr>
      </a:lvl1pPr>
      <a:lvl2pPr marL="1906718" indent="-633840" algn="l" defTabSz="2540558" rtl="0" eaLnBrk="1" fontAlgn="base" hangingPunct="1">
        <a:lnSpc>
          <a:spcPct val="90000"/>
        </a:lnSpc>
        <a:spcBef>
          <a:spcPts val="1391"/>
        </a:spcBef>
        <a:spcAft>
          <a:spcPct val="0"/>
        </a:spcAft>
        <a:buFont typeface="Arial" charset="0"/>
        <a:buChar char="•"/>
        <a:defRPr sz="6545" kern="1200">
          <a:solidFill>
            <a:schemeClr val="tx1"/>
          </a:solidFill>
          <a:latin typeface="+mn-lt"/>
          <a:ea typeface="+mn-ea"/>
          <a:cs typeface="+mn-cs"/>
        </a:defRPr>
      </a:lvl2pPr>
      <a:lvl3pPr marL="3179592" indent="-633840" algn="l" defTabSz="2540558" rtl="0" eaLnBrk="1" fontAlgn="base" hangingPunct="1">
        <a:lnSpc>
          <a:spcPct val="90000"/>
        </a:lnSpc>
        <a:spcBef>
          <a:spcPts val="1391"/>
        </a:spcBef>
        <a:spcAft>
          <a:spcPct val="0"/>
        </a:spcAft>
        <a:buFont typeface="Arial" charset="0"/>
        <a:buChar char="•"/>
        <a:defRPr sz="5564" kern="1200">
          <a:solidFill>
            <a:schemeClr val="tx1"/>
          </a:solidFill>
          <a:latin typeface="+mn-lt"/>
          <a:ea typeface="+mn-ea"/>
          <a:cs typeface="+mn-cs"/>
        </a:defRPr>
      </a:lvl3pPr>
      <a:lvl4pPr marL="4447272" indent="-633840" algn="l" defTabSz="2540558" rtl="0" eaLnBrk="1" fontAlgn="base" hangingPunct="1">
        <a:lnSpc>
          <a:spcPct val="90000"/>
        </a:lnSpc>
        <a:spcBef>
          <a:spcPts val="1391"/>
        </a:spcBef>
        <a:spcAft>
          <a:spcPct val="0"/>
        </a:spcAft>
        <a:buFont typeface="Arial" charset="0"/>
        <a:buChar char="•"/>
        <a:defRPr sz="4909" kern="1200">
          <a:solidFill>
            <a:schemeClr val="tx1"/>
          </a:solidFill>
          <a:latin typeface="+mn-lt"/>
          <a:ea typeface="+mn-ea"/>
          <a:cs typeface="+mn-cs"/>
        </a:defRPr>
      </a:lvl4pPr>
      <a:lvl5pPr marL="5720149" indent="-633840" algn="l" defTabSz="2540558" rtl="0" eaLnBrk="1" fontAlgn="base" hangingPunct="1">
        <a:lnSpc>
          <a:spcPct val="90000"/>
        </a:lnSpc>
        <a:spcBef>
          <a:spcPts val="1391"/>
        </a:spcBef>
        <a:spcAft>
          <a:spcPct val="0"/>
        </a:spcAft>
        <a:buFont typeface="Arial" charset="0"/>
        <a:buChar char="•"/>
        <a:defRPr sz="4909" kern="1200">
          <a:solidFill>
            <a:schemeClr val="tx1"/>
          </a:solidFill>
          <a:latin typeface="+mn-lt"/>
          <a:ea typeface="+mn-ea"/>
          <a:cs typeface="+mn-cs"/>
        </a:defRPr>
      </a:lvl5pPr>
      <a:lvl6pPr marL="6995102" indent="-635918" algn="l" defTabSz="2543673" rtl="0" eaLnBrk="1" latinLnBrk="0" hangingPunct="1">
        <a:lnSpc>
          <a:spcPct val="90000"/>
        </a:lnSpc>
        <a:spcBef>
          <a:spcPts val="1391"/>
        </a:spcBef>
        <a:buFont typeface="Arial" panose="020B0604020202020204" pitchFamily="34" charset="0"/>
        <a:buChar char="•"/>
        <a:defRPr sz="5007" kern="1200">
          <a:solidFill>
            <a:schemeClr val="tx1"/>
          </a:solidFill>
          <a:latin typeface="+mn-lt"/>
          <a:ea typeface="+mn-ea"/>
          <a:cs typeface="+mn-cs"/>
        </a:defRPr>
      </a:lvl6pPr>
      <a:lvl7pPr marL="8266938" indent="-635918" algn="l" defTabSz="2543673" rtl="0" eaLnBrk="1" latinLnBrk="0" hangingPunct="1">
        <a:lnSpc>
          <a:spcPct val="90000"/>
        </a:lnSpc>
        <a:spcBef>
          <a:spcPts val="1391"/>
        </a:spcBef>
        <a:buFont typeface="Arial" panose="020B0604020202020204" pitchFamily="34" charset="0"/>
        <a:buChar char="•"/>
        <a:defRPr sz="5007" kern="1200">
          <a:solidFill>
            <a:schemeClr val="tx1"/>
          </a:solidFill>
          <a:latin typeface="+mn-lt"/>
          <a:ea typeface="+mn-ea"/>
          <a:cs typeface="+mn-cs"/>
        </a:defRPr>
      </a:lvl7pPr>
      <a:lvl8pPr marL="9538775" indent="-635918" algn="l" defTabSz="2543673" rtl="0" eaLnBrk="1" latinLnBrk="0" hangingPunct="1">
        <a:lnSpc>
          <a:spcPct val="90000"/>
        </a:lnSpc>
        <a:spcBef>
          <a:spcPts val="1391"/>
        </a:spcBef>
        <a:buFont typeface="Arial" panose="020B0604020202020204" pitchFamily="34" charset="0"/>
        <a:buChar char="•"/>
        <a:defRPr sz="5007" kern="1200">
          <a:solidFill>
            <a:schemeClr val="tx1"/>
          </a:solidFill>
          <a:latin typeface="+mn-lt"/>
          <a:ea typeface="+mn-ea"/>
          <a:cs typeface="+mn-cs"/>
        </a:defRPr>
      </a:lvl8pPr>
      <a:lvl9pPr marL="10810612" indent="-635918" algn="l" defTabSz="2543673" rtl="0" eaLnBrk="1" latinLnBrk="0" hangingPunct="1">
        <a:lnSpc>
          <a:spcPct val="90000"/>
        </a:lnSpc>
        <a:spcBef>
          <a:spcPts val="1391"/>
        </a:spcBef>
        <a:buFont typeface="Arial" panose="020B0604020202020204" pitchFamily="34" charset="0"/>
        <a:buChar char="•"/>
        <a:defRPr sz="5007" kern="1200">
          <a:solidFill>
            <a:schemeClr val="tx1"/>
          </a:solidFill>
          <a:latin typeface="+mn-lt"/>
          <a:ea typeface="+mn-ea"/>
          <a:cs typeface="+mn-cs"/>
        </a:defRPr>
      </a:lvl9pPr>
    </p:bodyStyle>
    <p:otherStyle>
      <a:defPPr>
        <a:defRPr lang="en-US"/>
      </a:defPPr>
      <a:lvl1pPr marL="0" algn="l" defTabSz="2543673" rtl="0" eaLnBrk="1" latinLnBrk="0" hangingPunct="1">
        <a:defRPr sz="5007" kern="1200">
          <a:solidFill>
            <a:schemeClr val="tx1"/>
          </a:solidFill>
          <a:latin typeface="+mn-lt"/>
          <a:ea typeface="+mn-ea"/>
          <a:cs typeface="+mn-cs"/>
        </a:defRPr>
      </a:lvl1pPr>
      <a:lvl2pPr marL="1271837" algn="l" defTabSz="2543673" rtl="0" eaLnBrk="1" latinLnBrk="0" hangingPunct="1">
        <a:defRPr sz="5007" kern="1200">
          <a:solidFill>
            <a:schemeClr val="tx1"/>
          </a:solidFill>
          <a:latin typeface="+mn-lt"/>
          <a:ea typeface="+mn-ea"/>
          <a:cs typeface="+mn-cs"/>
        </a:defRPr>
      </a:lvl2pPr>
      <a:lvl3pPr marL="2543673" algn="l" defTabSz="2543673" rtl="0" eaLnBrk="1" latinLnBrk="0" hangingPunct="1">
        <a:defRPr sz="5007" kern="1200">
          <a:solidFill>
            <a:schemeClr val="tx1"/>
          </a:solidFill>
          <a:latin typeface="+mn-lt"/>
          <a:ea typeface="+mn-ea"/>
          <a:cs typeface="+mn-cs"/>
        </a:defRPr>
      </a:lvl3pPr>
      <a:lvl4pPr marL="3815510" algn="l" defTabSz="2543673" rtl="0" eaLnBrk="1" latinLnBrk="0" hangingPunct="1">
        <a:defRPr sz="5007" kern="1200">
          <a:solidFill>
            <a:schemeClr val="tx1"/>
          </a:solidFill>
          <a:latin typeface="+mn-lt"/>
          <a:ea typeface="+mn-ea"/>
          <a:cs typeface="+mn-cs"/>
        </a:defRPr>
      </a:lvl4pPr>
      <a:lvl5pPr marL="5087347" algn="l" defTabSz="2543673" rtl="0" eaLnBrk="1" latinLnBrk="0" hangingPunct="1">
        <a:defRPr sz="5007" kern="1200">
          <a:solidFill>
            <a:schemeClr val="tx1"/>
          </a:solidFill>
          <a:latin typeface="+mn-lt"/>
          <a:ea typeface="+mn-ea"/>
          <a:cs typeface="+mn-cs"/>
        </a:defRPr>
      </a:lvl5pPr>
      <a:lvl6pPr marL="6359183" algn="l" defTabSz="2543673" rtl="0" eaLnBrk="1" latinLnBrk="0" hangingPunct="1">
        <a:defRPr sz="5007" kern="1200">
          <a:solidFill>
            <a:schemeClr val="tx1"/>
          </a:solidFill>
          <a:latin typeface="+mn-lt"/>
          <a:ea typeface="+mn-ea"/>
          <a:cs typeface="+mn-cs"/>
        </a:defRPr>
      </a:lvl6pPr>
      <a:lvl7pPr marL="7631020" algn="l" defTabSz="2543673" rtl="0" eaLnBrk="1" latinLnBrk="0" hangingPunct="1">
        <a:defRPr sz="5007" kern="1200">
          <a:solidFill>
            <a:schemeClr val="tx1"/>
          </a:solidFill>
          <a:latin typeface="+mn-lt"/>
          <a:ea typeface="+mn-ea"/>
          <a:cs typeface="+mn-cs"/>
        </a:defRPr>
      </a:lvl7pPr>
      <a:lvl8pPr marL="8902857" algn="l" defTabSz="2543673" rtl="0" eaLnBrk="1" latinLnBrk="0" hangingPunct="1">
        <a:defRPr sz="5007" kern="1200">
          <a:solidFill>
            <a:schemeClr val="tx1"/>
          </a:solidFill>
          <a:latin typeface="+mn-lt"/>
          <a:ea typeface="+mn-ea"/>
          <a:cs typeface="+mn-cs"/>
        </a:defRPr>
      </a:lvl8pPr>
      <a:lvl9pPr marL="10174693" algn="l" defTabSz="2543673" rtl="0" eaLnBrk="1" latinLnBrk="0" hangingPunct="1">
        <a:defRPr sz="50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D42007-95BA-F04C-9147-A0FCC671778F}"/>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F5137345-6A8D-7E4F-B9F5-276CF2047249}"/>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02698219-17EC-324A-B977-010D2CCC638B}"/>
              </a:ext>
            </a:extLst>
          </p:cNvPr>
          <p:cNvSpPr>
            <a:spLocks noGrp="1"/>
          </p:cNvSpPr>
          <p:nvPr>
            <p:ph type="body" sz="quarter" idx="18"/>
          </p:nvPr>
        </p:nvSpPr>
        <p:spPr/>
        <p:txBody>
          <a:bodyPr/>
          <a:lstStyle/>
          <a:p>
            <a:endParaRPr lang="en-US"/>
          </a:p>
        </p:txBody>
      </p:sp>
      <p:sp>
        <p:nvSpPr>
          <p:cNvPr id="5" name="Text Placeholder 4">
            <a:extLst>
              <a:ext uri="{FF2B5EF4-FFF2-40B4-BE49-F238E27FC236}">
                <a16:creationId xmlns:a16="http://schemas.microsoft.com/office/drawing/2014/main" id="{A7CC0F71-C18E-0A40-BBF7-36EF8F1AB0C8}"/>
              </a:ext>
            </a:extLst>
          </p:cNvPr>
          <p:cNvSpPr>
            <a:spLocks noGrp="1"/>
          </p:cNvSpPr>
          <p:nvPr>
            <p:ph type="body" sz="quarter" idx="26"/>
          </p:nvPr>
        </p:nvSpPr>
        <p:spPr/>
        <p:txBody>
          <a:bodyPr/>
          <a:lstStyle/>
          <a:p>
            <a:endParaRPr lang="en-US"/>
          </a:p>
        </p:txBody>
      </p:sp>
      <p:sp>
        <p:nvSpPr>
          <p:cNvPr id="6" name="Text Placeholder 5">
            <a:extLst>
              <a:ext uri="{FF2B5EF4-FFF2-40B4-BE49-F238E27FC236}">
                <a16:creationId xmlns:a16="http://schemas.microsoft.com/office/drawing/2014/main" id="{A9DF7751-A62B-2E46-9CBA-6143D6F12BA9}"/>
              </a:ext>
            </a:extLst>
          </p:cNvPr>
          <p:cNvSpPr>
            <a:spLocks noGrp="1"/>
          </p:cNvSpPr>
          <p:nvPr>
            <p:ph type="body" sz="quarter" idx="27"/>
          </p:nvPr>
        </p:nvSpPr>
        <p:spPr/>
        <p:txBody>
          <a:bodyPr/>
          <a:lstStyle/>
          <a:p>
            <a:endParaRPr lang="en-US"/>
          </a:p>
        </p:txBody>
      </p:sp>
      <p:sp>
        <p:nvSpPr>
          <p:cNvPr id="7" name="Text Placeholder 6">
            <a:extLst>
              <a:ext uri="{FF2B5EF4-FFF2-40B4-BE49-F238E27FC236}">
                <a16:creationId xmlns:a16="http://schemas.microsoft.com/office/drawing/2014/main" id="{B47FEE96-1A52-D843-BD36-C1050BDF4817}"/>
              </a:ext>
            </a:extLst>
          </p:cNvPr>
          <p:cNvSpPr>
            <a:spLocks noGrp="1"/>
          </p:cNvSpPr>
          <p:nvPr>
            <p:ph type="body" sz="quarter" idx="28"/>
          </p:nvPr>
        </p:nvSpPr>
        <p:spPr/>
        <p:txBody>
          <a:bodyPr/>
          <a:lstStyle/>
          <a:p>
            <a:endParaRPr lang="en-US"/>
          </a:p>
        </p:txBody>
      </p:sp>
      <p:sp>
        <p:nvSpPr>
          <p:cNvPr id="8" name="Text Placeholder 7">
            <a:extLst>
              <a:ext uri="{FF2B5EF4-FFF2-40B4-BE49-F238E27FC236}">
                <a16:creationId xmlns:a16="http://schemas.microsoft.com/office/drawing/2014/main" id="{FA62DCCD-B0BC-7D4A-A7A1-3F6E26E8D90E}"/>
              </a:ext>
            </a:extLst>
          </p:cNvPr>
          <p:cNvSpPr>
            <a:spLocks noGrp="1"/>
          </p:cNvSpPr>
          <p:nvPr>
            <p:ph type="body" sz="quarter" idx="29"/>
          </p:nvPr>
        </p:nvSpPr>
        <p:spPr/>
        <p:txBody>
          <a:bodyPr/>
          <a:lstStyle/>
          <a:p>
            <a:endParaRPr lang="en-US"/>
          </a:p>
        </p:txBody>
      </p:sp>
      <p:sp>
        <p:nvSpPr>
          <p:cNvPr id="9" name="Text Placeholder 8">
            <a:extLst>
              <a:ext uri="{FF2B5EF4-FFF2-40B4-BE49-F238E27FC236}">
                <a16:creationId xmlns:a16="http://schemas.microsoft.com/office/drawing/2014/main" id="{8B79878C-4C8E-9144-BF65-E4BA9B760F7C}"/>
              </a:ext>
            </a:extLst>
          </p:cNvPr>
          <p:cNvSpPr>
            <a:spLocks noGrp="1"/>
          </p:cNvSpPr>
          <p:nvPr>
            <p:ph type="body" sz="quarter" idx="30"/>
          </p:nvPr>
        </p:nvSpPr>
        <p:spPr/>
        <p:txBody>
          <a:bodyPr/>
          <a:lstStyle/>
          <a:p>
            <a:endParaRPr lang="en-US"/>
          </a:p>
        </p:txBody>
      </p:sp>
      <p:sp>
        <p:nvSpPr>
          <p:cNvPr id="10" name="Text Placeholder 9">
            <a:extLst>
              <a:ext uri="{FF2B5EF4-FFF2-40B4-BE49-F238E27FC236}">
                <a16:creationId xmlns:a16="http://schemas.microsoft.com/office/drawing/2014/main" id="{AF38A27D-3BAE-CF45-962D-98C5D85DDAF7}"/>
              </a:ext>
            </a:extLst>
          </p:cNvPr>
          <p:cNvSpPr>
            <a:spLocks noGrp="1"/>
          </p:cNvSpPr>
          <p:nvPr>
            <p:ph type="body" sz="quarter" idx="31"/>
          </p:nvPr>
        </p:nvSpPr>
        <p:spPr/>
        <p:txBody>
          <a:bodyPr/>
          <a:lstStyle/>
          <a:p>
            <a:endParaRPr lang="en-US"/>
          </a:p>
        </p:txBody>
      </p:sp>
      <p:sp>
        <p:nvSpPr>
          <p:cNvPr id="11" name="Text Placeholder 10">
            <a:extLst>
              <a:ext uri="{FF2B5EF4-FFF2-40B4-BE49-F238E27FC236}">
                <a16:creationId xmlns:a16="http://schemas.microsoft.com/office/drawing/2014/main" id="{1EC11C17-D3BC-4044-AEE5-020CB3D8D81A}"/>
              </a:ext>
            </a:extLst>
          </p:cNvPr>
          <p:cNvSpPr>
            <a:spLocks noGrp="1"/>
          </p:cNvSpPr>
          <p:nvPr>
            <p:ph type="body" sz="quarter" idx="32"/>
          </p:nvPr>
        </p:nvSpPr>
        <p:spPr/>
        <p:txBody>
          <a:bodyPr/>
          <a:lstStyle/>
          <a:p>
            <a:endParaRPr lang="en-US"/>
          </a:p>
        </p:txBody>
      </p:sp>
      <p:sp>
        <p:nvSpPr>
          <p:cNvPr id="12" name="Text Placeholder 11">
            <a:extLst>
              <a:ext uri="{FF2B5EF4-FFF2-40B4-BE49-F238E27FC236}">
                <a16:creationId xmlns:a16="http://schemas.microsoft.com/office/drawing/2014/main" id="{6E6CEE31-5E99-9844-8B5D-BA673DF68F57}"/>
              </a:ext>
            </a:extLst>
          </p:cNvPr>
          <p:cNvSpPr>
            <a:spLocks noGrp="1"/>
          </p:cNvSpPr>
          <p:nvPr>
            <p:ph type="body" sz="quarter" idx="33"/>
          </p:nvPr>
        </p:nvSpPr>
        <p:spPr/>
        <p:txBody>
          <a:bodyPr/>
          <a:lstStyle/>
          <a:p>
            <a:endParaRPr lang="en-US"/>
          </a:p>
        </p:txBody>
      </p:sp>
      <p:sp>
        <p:nvSpPr>
          <p:cNvPr id="13" name="Text Placeholder 12">
            <a:extLst>
              <a:ext uri="{FF2B5EF4-FFF2-40B4-BE49-F238E27FC236}">
                <a16:creationId xmlns:a16="http://schemas.microsoft.com/office/drawing/2014/main" id="{516DECDD-0AF8-BE47-AA2C-ACF4C4FA8285}"/>
              </a:ext>
            </a:extLst>
          </p:cNvPr>
          <p:cNvSpPr>
            <a:spLocks noGrp="1"/>
          </p:cNvSpPr>
          <p:nvPr>
            <p:ph type="body" sz="quarter" idx="34"/>
          </p:nvPr>
        </p:nvSpPr>
        <p:spPr/>
        <p:txBody>
          <a:bodyPr/>
          <a:lstStyle/>
          <a:p>
            <a:endParaRPr lang="en-US"/>
          </a:p>
        </p:txBody>
      </p:sp>
      <p:sp>
        <p:nvSpPr>
          <p:cNvPr id="14" name="Text Placeholder 13">
            <a:extLst>
              <a:ext uri="{FF2B5EF4-FFF2-40B4-BE49-F238E27FC236}">
                <a16:creationId xmlns:a16="http://schemas.microsoft.com/office/drawing/2014/main" id="{2749725A-C80A-3F43-BD25-A1404B85D3E7}"/>
              </a:ext>
            </a:extLst>
          </p:cNvPr>
          <p:cNvSpPr>
            <a:spLocks noGrp="1"/>
          </p:cNvSpPr>
          <p:nvPr>
            <p:ph type="body" sz="quarter" idx="35"/>
          </p:nvPr>
        </p:nvSpPr>
        <p:spPr/>
        <p:txBody>
          <a:bodyPr/>
          <a:lstStyle/>
          <a:p>
            <a:endParaRPr lang="en-US"/>
          </a:p>
        </p:txBody>
      </p:sp>
      <p:sp>
        <p:nvSpPr>
          <p:cNvPr id="15" name="Text Placeholder 14">
            <a:extLst>
              <a:ext uri="{FF2B5EF4-FFF2-40B4-BE49-F238E27FC236}">
                <a16:creationId xmlns:a16="http://schemas.microsoft.com/office/drawing/2014/main" id="{7D9E6D5E-E9D9-C04B-9F60-BF1E8BFBDAAC}"/>
              </a:ext>
            </a:extLst>
          </p:cNvPr>
          <p:cNvSpPr>
            <a:spLocks noGrp="1"/>
          </p:cNvSpPr>
          <p:nvPr>
            <p:ph type="body" sz="quarter" idx="36"/>
          </p:nvPr>
        </p:nvSpPr>
        <p:spPr/>
        <p:txBody>
          <a:bodyPr/>
          <a:lstStyle/>
          <a:p>
            <a:endParaRPr lang="en-US"/>
          </a:p>
        </p:txBody>
      </p:sp>
    </p:spTree>
    <p:extLst>
      <p:ext uri="{BB962C8B-B14F-4D97-AF65-F5344CB8AC3E}">
        <p14:creationId xmlns:p14="http://schemas.microsoft.com/office/powerpoint/2010/main" val="115111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8E8293-44A8-9DD0-290D-C12199C76D58}"/>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4E909BC9-5CCC-4E6C-7E3A-CEFC0198F992}"/>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9CE7EC67-D5B4-DA20-E315-4FBC5C85A190}"/>
              </a:ext>
            </a:extLst>
          </p:cNvPr>
          <p:cNvSpPr>
            <a:spLocks noGrp="1"/>
          </p:cNvSpPr>
          <p:nvPr>
            <p:ph type="body" sz="quarter" idx="18"/>
          </p:nvPr>
        </p:nvSpPr>
        <p:spPr/>
        <p:txBody>
          <a:bodyPr/>
          <a:lstStyle/>
          <a:p>
            <a:endParaRPr lang="en-US"/>
          </a:p>
        </p:txBody>
      </p:sp>
      <p:sp>
        <p:nvSpPr>
          <p:cNvPr id="5" name="Text Placeholder 4">
            <a:extLst>
              <a:ext uri="{FF2B5EF4-FFF2-40B4-BE49-F238E27FC236}">
                <a16:creationId xmlns:a16="http://schemas.microsoft.com/office/drawing/2014/main" id="{CCF7C9D5-8F46-6300-EB2B-844EB75447DD}"/>
              </a:ext>
            </a:extLst>
          </p:cNvPr>
          <p:cNvSpPr>
            <a:spLocks noGrp="1"/>
          </p:cNvSpPr>
          <p:nvPr>
            <p:ph type="body" sz="quarter" idx="26"/>
          </p:nvPr>
        </p:nvSpPr>
        <p:spPr/>
        <p:txBody>
          <a:bodyPr/>
          <a:lstStyle/>
          <a:p>
            <a:endParaRPr lang="en-US"/>
          </a:p>
        </p:txBody>
      </p:sp>
      <p:sp>
        <p:nvSpPr>
          <p:cNvPr id="6" name="Text Placeholder 5">
            <a:extLst>
              <a:ext uri="{FF2B5EF4-FFF2-40B4-BE49-F238E27FC236}">
                <a16:creationId xmlns:a16="http://schemas.microsoft.com/office/drawing/2014/main" id="{69C47AEC-8D1A-425F-BC47-69C4F3810978}"/>
              </a:ext>
            </a:extLst>
          </p:cNvPr>
          <p:cNvSpPr>
            <a:spLocks noGrp="1"/>
          </p:cNvSpPr>
          <p:nvPr>
            <p:ph type="body" sz="quarter" idx="27"/>
          </p:nvPr>
        </p:nvSpPr>
        <p:spPr/>
        <p:txBody>
          <a:bodyPr/>
          <a:lstStyle/>
          <a:p>
            <a:endParaRPr lang="en-US"/>
          </a:p>
        </p:txBody>
      </p:sp>
      <p:sp>
        <p:nvSpPr>
          <p:cNvPr id="7" name="Text Placeholder 6">
            <a:extLst>
              <a:ext uri="{FF2B5EF4-FFF2-40B4-BE49-F238E27FC236}">
                <a16:creationId xmlns:a16="http://schemas.microsoft.com/office/drawing/2014/main" id="{E60FCC85-4D6F-92E1-A9A3-EBF4BB4DADCC}"/>
              </a:ext>
            </a:extLst>
          </p:cNvPr>
          <p:cNvSpPr>
            <a:spLocks noGrp="1"/>
          </p:cNvSpPr>
          <p:nvPr>
            <p:ph type="body" sz="quarter" idx="28"/>
          </p:nvPr>
        </p:nvSpPr>
        <p:spPr/>
        <p:txBody>
          <a:bodyPr/>
          <a:lstStyle/>
          <a:p>
            <a:endParaRPr lang="en-US"/>
          </a:p>
        </p:txBody>
      </p:sp>
      <p:sp>
        <p:nvSpPr>
          <p:cNvPr id="8" name="Text Placeholder 7">
            <a:extLst>
              <a:ext uri="{FF2B5EF4-FFF2-40B4-BE49-F238E27FC236}">
                <a16:creationId xmlns:a16="http://schemas.microsoft.com/office/drawing/2014/main" id="{0A7EF0F7-6CC7-D1D6-52C8-56D92816EE7E}"/>
              </a:ext>
            </a:extLst>
          </p:cNvPr>
          <p:cNvSpPr>
            <a:spLocks noGrp="1"/>
          </p:cNvSpPr>
          <p:nvPr>
            <p:ph type="body" sz="quarter" idx="29"/>
          </p:nvPr>
        </p:nvSpPr>
        <p:spPr/>
        <p:txBody>
          <a:bodyPr/>
          <a:lstStyle/>
          <a:p>
            <a:endParaRPr lang="en-US"/>
          </a:p>
        </p:txBody>
      </p:sp>
      <p:sp>
        <p:nvSpPr>
          <p:cNvPr id="9" name="Text Placeholder 8">
            <a:extLst>
              <a:ext uri="{FF2B5EF4-FFF2-40B4-BE49-F238E27FC236}">
                <a16:creationId xmlns:a16="http://schemas.microsoft.com/office/drawing/2014/main" id="{A96954A0-4CEC-AE54-4464-531895CF1775}"/>
              </a:ext>
            </a:extLst>
          </p:cNvPr>
          <p:cNvSpPr>
            <a:spLocks noGrp="1"/>
          </p:cNvSpPr>
          <p:nvPr>
            <p:ph type="body" sz="quarter" idx="30"/>
          </p:nvPr>
        </p:nvSpPr>
        <p:spPr/>
        <p:txBody>
          <a:bodyPr/>
          <a:lstStyle/>
          <a:p>
            <a:endParaRPr lang="en-US"/>
          </a:p>
        </p:txBody>
      </p:sp>
      <p:sp>
        <p:nvSpPr>
          <p:cNvPr id="10" name="Text Placeholder 9">
            <a:extLst>
              <a:ext uri="{FF2B5EF4-FFF2-40B4-BE49-F238E27FC236}">
                <a16:creationId xmlns:a16="http://schemas.microsoft.com/office/drawing/2014/main" id="{161690FF-60FB-15F5-C9AE-6EC857DBA70F}"/>
              </a:ext>
            </a:extLst>
          </p:cNvPr>
          <p:cNvSpPr>
            <a:spLocks noGrp="1"/>
          </p:cNvSpPr>
          <p:nvPr>
            <p:ph type="body" sz="quarter" idx="31"/>
          </p:nvPr>
        </p:nvSpPr>
        <p:spPr/>
        <p:txBody>
          <a:bodyPr/>
          <a:lstStyle/>
          <a:p>
            <a:endParaRPr lang="en-US"/>
          </a:p>
        </p:txBody>
      </p:sp>
      <p:sp>
        <p:nvSpPr>
          <p:cNvPr id="11" name="Text Placeholder 10">
            <a:extLst>
              <a:ext uri="{FF2B5EF4-FFF2-40B4-BE49-F238E27FC236}">
                <a16:creationId xmlns:a16="http://schemas.microsoft.com/office/drawing/2014/main" id="{0D8F0FCB-4132-1A0B-11F2-DA61B220CC44}"/>
              </a:ext>
            </a:extLst>
          </p:cNvPr>
          <p:cNvSpPr>
            <a:spLocks noGrp="1"/>
          </p:cNvSpPr>
          <p:nvPr>
            <p:ph type="body" sz="quarter" idx="32"/>
          </p:nvPr>
        </p:nvSpPr>
        <p:spPr/>
        <p:txBody>
          <a:bodyPr/>
          <a:lstStyle/>
          <a:p>
            <a:endParaRPr lang="en-US"/>
          </a:p>
        </p:txBody>
      </p:sp>
      <p:sp>
        <p:nvSpPr>
          <p:cNvPr id="12" name="Text Placeholder 11">
            <a:extLst>
              <a:ext uri="{FF2B5EF4-FFF2-40B4-BE49-F238E27FC236}">
                <a16:creationId xmlns:a16="http://schemas.microsoft.com/office/drawing/2014/main" id="{96D4B537-0408-0C84-28D0-C3A57EF8148D}"/>
              </a:ext>
            </a:extLst>
          </p:cNvPr>
          <p:cNvSpPr>
            <a:spLocks noGrp="1"/>
          </p:cNvSpPr>
          <p:nvPr>
            <p:ph type="body" sz="quarter" idx="33"/>
          </p:nvPr>
        </p:nvSpPr>
        <p:spPr/>
        <p:txBody>
          <a:bodyPr/>
          <a:lstStyle/>
          <a:p>
            <a:endParaRPr lang="en-US"/>
          </a:p>
        </p:txBody>
      </p:sp>
      <p:sp>
        <p:nvSpPr>
          <p:cNvPr id="13" name="Text Placeholder 12">
            <a:extLst>
              <a:ext uri="{FF2B5EF4-FFF2-40B4-BE49-F238E27FC236}">
                <a16:creationId xmlns:a16="http://schemas.microsoft.com/office/drawing/2014/main" id="{0605DD22-8FEC-C94F-E238-6FEBAD2D036B}"/>
              </a:ext>
            </a:extLst>
          </p:cNvPr>
          <p:cNvSpPr>
            <a:spLocks noGrp="1"/>
          </p:cNvSpPr>
          <p:nvPr>
            <p:ph type="body" sz="quarter" idx="34"/>
          </p:nvPr>
        </p:nvSpPr>
        <p:spPr/>
        <p:txBody>
          <a:bodyPr/>
          <a:lstStyle/>
          <a:p>
            <a:endParaRPr lang="en-US"/>
          </a:p>
        </p:txBody>
      </p:sp>
      <p:sp>
        <p:nvSpPr>
          <p:cNvPr id="14" name="Text Placeholder 13">
            <a:extLst>
              <a:ext uri="{FF2B5EF4-FFF2-40B4-BE49-F238E27FC236}">
                <a16:creationId xmlns:a16="http://schemas.microsoft.com/office/drawing/2014/main" id="{C1AC7392-01AC-7960-98FE-CCB32F02C71D}"/>
              </a:ext>
            </a:extLst>
          </p:cNvPr>
          <p:cNvSpPr>
            <a:spLocks noGrp="1"/>
          </p:cNvSpPr>
          <p:nvPr>
            <p:ph type="body" sz="quarter" idx="35"/>
          </p:nvPr>
        </p:nvSpPr>
        <p:spPr/>
        <p:txBody>
          <a:bodyPr/>
          <a:lstStyle/>
          <a:p>
            <a:endParaRPr lang="en-US"/>
          </a:p>
        </p:txBody>
      </p:sp>
      <p:sp>
        <p:nvSpPr>
          <p:cNvPr id="15" name="Text Placeholder 14">
            <a:extLst>
              <a:ext uri="{FF2B5EF4-FFF2-40B4-BE49-F238E27FC236}">
                <a16:creationId xmlns:a16="http://schemas.microsoft.com/office/drawing/2014/main" id="{F25B2019-E8B9-E47F-36EC-0504E870ECB0}"/>
              </a:ext>
            </a:extLst>
          </p:cNvPr>
          <p:cNvSpPr>
            <a:spLocks noGrp="1"/>
          </p:cNvSpPr>
          <p:nvPr>
            <p:ph type="body" sz="quarter" idx="36"/>
          </p:nvPr>
        </p:nvSpPr>
        <p:spPr/>
        <p:txBody>
          <a:bodyPr/>
          <a:lstStyle/>
          <a:p>
            <a:endParaRPr lang="en-US"/>
          </a:p>
        </p:txBody>
      </p:sp>
    </p:spTree>
    <p:extLst>
      <p:ext uri="{BB962C8B-B14F-4D97-AF65-F5344CB8AC3E}">
        <p14:creationId xmlns:p14="http://schemas.microsoft.com/office/powerpoint/2010/main" val="428891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F047B6-21DF-849D-67CC-BC4D17049315}"/>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8690F16D-7A32-C119-48F5-C441439E7769}"/>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44A40D42-1F85-9531-2C5D-FECC90780EBF}"/>
              </a:ext>
            </a:extLst>
          </p:cNvPr>
          <p:cNvSpPr>
            <a:spLocks noGrp="1"/>
          </p:cNvSpPr>
          <p:nvPr>
            <p:ph type="body" sz="quarter" idx="18"/>
          </p:nvPr>
        </p:nvSpPr>
        <p:spPr/>
        <p:txBody>
          <a:bodyPr/>
          <a:lstStyle/>
          <a:p>
            <a:endParaRPr lang="en-US"/>
          </a:p>
        </p:txBody>
      </p:sp>
      <p:sp>
        <p:nvSpPr>
          <p:cNvPr id="5" name="Text Placeholder 4">
            <a:extLst>
              <a:ext uri="{FF2B5EF4-FFF2-40B4-BE49-F238E27FC236}">
                <a16:creationId xmlns:a16="http://schemas.microsoft.com/office/drawing/2014/main" id="{5DB16341-0D13-D019-BE26-FB429C939350}"/>
              </a:ext>
            </a:extLst>
          </p:cNvPr>
          <p:cNvSpPr>
            <a:spLocks noGrp="1"/>
          </p:cNvSpPr>
          <p:nvPr>
            <p:ph type="body" sz="quarter" idx="26"/>
          </p:nvPr>
        </p:nvSpPr>
        <p:spPr/>
        <p:txBody>
          <a:bodyPr/>
          <a:lstStyle/>
          <a:p>
            <a:endParaRPr lang="en-US"/>
          </a:p>
        </p:txBody>
      </p:sp>
      <p:sp>
        <p:nvSpPr>
          <p:cNvPr id="6" name="Text Placeholder 5">
            <a:extLst>
              <a:ext uri="{FF2B5EF4-FFF2-40B4-BE49-F238E27FC236}">
                <a16:creationId xmlns:a16="http://schemas.microsoft.com/office/drawing/2014/main" id="{759C503D-9BA4-94E4-F742-E442787E4F0E}"/>
              </a:ext>
            </a:extLst>
          </p:cNvPr>
          <p:cNvSpPr>
            <a:spLocks noGrp="1"/>
          </p:cNvSpPr>
          <p:nvPr>
            <p:ph type="body" sz="quarter" idx="27"/>
          </p:nvPr>
        </p:nvSpPr>
        <p:spPr/>
        <p:txBody>
          <a:bodyPr/>
          <a:lstStyle/>
          <a:p>
            <a:endParaRPr lang="en-US"/>
          </a:p>
        </p:txBody>
      </p:sp>
      <p:sp>
        <p:nvSpPr>
          <p:cNvPr id="7" name="Text Placeholder 6">
            <a:extLst>
              <a:ext uri="{FF2B5EF4-FFF2-40B4-BE49-F238E27FC236}">
                <a16:creationId xmlns:a16="http://schemas.microsoft.com/office/drawing/2014/main" id="{DFBF3D18-CA05-1136-CCD1-C747CD8DE482}"/>
              </a:ext>
            </a:extLst>
          </p:cNvPr>
          <p:cNvSpPr>
            <a:spLocks noGrp="1"/>
          </p:cNvSpPr>
          <p:nvPr>
            <p:ph type="body" sz="quarter" idx="28"/>
          </p:nvPr>
        </p:nvSpPr>
        <p:spPr/>
        <p:txBody>
          <a:bodyPr/>
          <a:lstStyle/>
          <a:p>
            <a:endParaRPr lang="en-US"/>
          </a:p>
        </p:txBody>
      </p:sp>
      <p:sp>
        <p:nvSpPr>
          <p:cNvPr id="8" name="Text Placeholder 7">
            <a:extLst>
              <a:ext uri="{FF2B5EF4-FFF2-40B4-BE49-F238E27FC236}">
                <a16:creationId xmlns:a16="http://schemas.microsoft.com/office/drawing/2014/main" id="{4B7AE984-CF89-E2DA-191F-D86D2E6D2260}"/>
              </a:ext>
            </a:extLst>
          </p:cNvPr>
          <p:cNvSpPr>
            <a:spLocks noGrp="1"/>
          </p:cNvSpPr>
          <p:nvPr>
            <p:ph type="body" sz="quarter" idx="29"/>
          </p:nvPr>
        </p:nvSpPr>
        <p:spPr/>
        <p:txBody>
          <a:bodyPr/>
          <a:lstStyle/>
          <a:p>
            <a:endParaRPr lang="en-US"/>
          </a:p>
        </p:txBody>
      </p:sp>
      <p:sp>
        <p:nvSpPr>
          <p:cNvPr id="9" name="Text Placeholder 8">
            <a:extLst>
              <a:ext uri="{FF2B5EF4-FFF2-40B4-BE49-F238E27FC236}">
                <a16:creationId xmlns:a16="http://schemas.microsoft.com/office/drawing/2014/main" id="{7BFABD03-A696-39B2-3103-D5F6CE33E89A}"/>
              </a:ext>
            </a:extLst>
          </p:cNvPr>
          <p:cNvSpPr>
            <a:spLocks noGrp="1"/>
          </p:cNvSpPr>
          <p:nvPr>
            <p:ph type="body" sz="quarter" idx="30"/>
          </p:nvPr>
        </p:nvSpPr>
        <p:spPr/>
        <p:txBody>
          <a:bodyPr/>
          <a:lstStyle/>
          <a:p>
            <a:endParaRPr lang="en-US"/>
          </a:p>
        </p:txBody>
      </p:sp>
      <p:sp>
        <p:nvSpPr>
          <p:cNvPr id="10" name="Text Placeholder 9">
            <a:extLst>
              <a:ext uri="{FF2B5EF4-FFF2-40B4-BE49-F238E27FC236}">
                <a16:creationId xmlns:a16="http://schemas.microsoft.com/office/drawing/2014/main" id="{335AF693-7D3B-D9C0-50C0-576A6E774E60}"/>
              </a:ext>
            </a:extLst>
          </p:cNvPr>
          <p:cNvSpPr>
            <a:spLocks noGrp="1"/>
          </p:cNvSpPr>
          <p:nvPr>
            <p:ph type="body" sz="quarter" idx="31"/>
          </p:nvPr>
        </p:nvSpPr>
        <p:spPr/>
        <p:txBody>
          <a:bodyPr/>
          <a:lstStyle/>
          <a:p>
            <a:endParaRPr lang="en-US"/>
          </a:p>
        </p:txBody>
      </p:sp>
      <p:sp>
        <p:nvSpPr>
          <p:cNvPr id="11" name="Text Placeholder 10">
            <a:extLst>
              <a:ext uri="{FF2B5EF4-FFF2-40B4-BE49-F238E27FC236}">
                <a16:creationId xmlns:a16="http://schemas.microsoft.com/office/drawing/2014/main" id="{B1740D07-09EA-EFAB-4DD5-EBBD5C19E3B8}"/>
              </a:ext>
            </a:extLst>
          </p:cNvPr>
          <p:cNvSpPr>
            <a:spLocks noGrp="1"/>
          </p:cNvSpPr>
          <p:nvPr>
            <p:ph type="body" sz="quarter" idx="32"/>
          </p:nvPr>
        </p:nvSpPr>
        <p:spPr/>
        <p:txBody>
          <a:bodyPr/>
          <a:lstStyle/>
          <a:p>
            <a:endParaRPr lang="en-US"/>
          </a:p>
        </p:txBody>
      </p:sp>
      <p:sp>
        <p:nvSpPr>
          <p:cNvPr id="12" name="Text Placeholder 11">
            <a:extLst>
              <a:ext uri="{FF2B5EF4-FFF2-40B4-BE49-F238E27FC236}">
                <a16:creationId xmlns:a16="http://schemas.microsoft.com/office/drawing/2014/main" id="{B3E8AA0F-AE81-A071-37C2-F7F122340EE8}"/>
              </a:ext>
            </a:extLst>
          </p:cNvPr>
          <p:cNvSpPr>
            <a:spLocks noGrp="1"/>
          </p:cNvSpPr>
          <p:nvPr>
            <p:ph type="body" sz="quarter" idx="33"/>
          </p:nvPr>
        </p:nvSpPr>
        <p:spPr/>
        <p:txBody>
          <a:bodyPr/>
          <a:lstStyle/>
          <a:p>
            <a:endParaRPr lang="en-US"/>
          </a:p>
        </p:txBody>
      </p:sp>
      <p:sp>
        <p:nvSpPr>
          <p:cNvPr id="13" name="Text Placeholder 12">
            <a:extLst>
              <a:ext uri="{FF2B5EF4-FFF2-40B4-BE49-F238E27FC236}">
                <a16:creationId xmlns:a16="http://schemas.microsoft.com/office/drawing/2014/main" id="{C9D6EB4A-76AF-03B4-72FB-9611146296EA}"/>
              </a:ext>
            </a:extLst>
          </p:cNvPr>
          <p:cNvSpPr>
            <a:spLocks noGrp="1"/>
          </p:cNvSpPr>
          <p:nvPr>
            <p:ph type="body" sz="quarter" idx="34"/>
          </p:nvPr>
        </p:nvSpPr>
        <p:spPr/>
        <p:txBody>
          <a:bodyPr/>
          <a:lstStyle/>
          <a:p>
            <a:endParaRPr lang="en-US"/>
          </a:p>
        </p:txBody>
      </p:sp>
      <p:sp>
        <p:nvSpPr>
          <p:cNvPr id="14" name="Text Placeholder 13">
            <a:extLst>
              <a:ext uri="{FF2B5EF4-FFF2-40B4-BE49-F238E27FC236}">
                <a16:creationId xmlns:a16="http://schemas.microsoft.com/office/drawing/2014/main" id="{FD150675-DA6A-D945-E50E-73CC61606C9A}"/>
              </a:ext>
            </a:extLst>
          </p:cNvPr>
          <p:cNvSpPr>
            <a:spLocks noGrp="1"/>
          </p:cNvSpPr>
          <p:nvPr>
            <p:ph type="body" sz="quarter" idx="35"/>
          </p:nvPr>
        </p:nvSpPr>
        <p:spPr/>
        <p:txBody>
          <a:bodyPr/>
          <a:lstStyle/>
          <a:p>
            <a:endParaRPr lang="en-US"/>
          </a:p>
        </p:txBody>
      </p:sp>
      <p:sp>
        <p:nvSpPr>
          <p:cNvPr id="15" name="Text Placeholder 14">
            <a:extLst>
              <a:ext uri="{FF2B5EF4-FFF2-40B4-BE49-F238E27FC236}">
                <a16:creationId xmlns:a16="http://schemas.microsoft.com/office/drawing/2014/main" id="{FFDE1A3F-C358-35E8-FCC1-96F031FCF819}"/>
              </a:ext>
            </a:extLst>
          </p:cNvPr>
          <p:cNvSpPr>
            <a:spLocks noGrp="1"/>
          </p:cNvSpPr>
          <p:nvPr>
            <p:ph type="body" sz="quarter" idx="36"/>
          </p:nvPr>
        </p:nvSpPr>
        <p:spPr/>
        <p:txBody>
          <a:bodyPr/>
          <a:lstStyle/>
          <a:p>
            <a:endParaRPr lang="en-US"/>
          </a:p>
        </p:txBody>
      </p:sp>
    </p:spTree>
    <p:extLst>
      <p:ext uri="{BB962C8B-B14F-4D97-AF65-F5344CB8AC3E}">
        <p14:creationId xmlns:p14="http://schemas.microsoft.com/office/powerpoint/2010/main" val="354695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D7516F-062D-1D61-21EB-DC34FEEB2A4A}"/>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5D392120-EDBD-68A4-1C57-806852D400D1}"/>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B1A8A0FF-21FE-6580-E423-A3F461A13B6A}"/>
              </a:ext>
            </a:extLst>
          </p:cNvPr>
          <p:cNvSpPr>
            <a:spLocks noGrp="1"/>
          </p:cNvSpPr>
          <p:nvPr>
            <p:ph type="body" sz="quarter" idx="18"/>
          </p:nvPr>
        </p:nvSpPr>
        <p:spPr/>
        <p:txBody>
          <a:bodyPr/>
          <a:lstStyle/>
          <a:p>
            <a:endParaRPr lang="en-US"/>
          </a:p>
        </p:txBody>
      </p:sp>
      <p:sp>
        <p:nvSpPr>
          <p:cNvPr id="5" name="Text Placeholder 4">
            <a:extLst>
              <a:ext uri="{FF2B5EF4-FFF2-40B4-BE49-F238E27FC236}">
                <a16:creationId xmlns:a16="http://schemas.microsoft.com/office/drawing/2014/main" id="{267F24BF-DCA4-64C1-E165-251734C53F8F}"/>
              </a:ext>
            </a:extLst>
          </p:cNvPr>
          <p:cNvSpPr>
            <a:spLocks noGrp="1"/>
          </p:cNvSpPr>
          <p:nvPr>
            <p:ph type="body" sz="quarter" idx="26"/>
          </p:nvPr>
        </p:nvSpPr>
        <p:spPr/>
        <p:txBody>
          <a:bodyPr/>
          <a:lstStyle/>
          <a:p>
            <a:endParaRPr lang="en-US"/>
          </a:p>
        </p:txBody>
      </p:sp>
      <p:sp>
        <p:nvSpPr>
          <p:cNvPr id="6" name="Text Placeholder 5">
            <a:extLst>
              <a:ext uri="{FF2B5EF4-FFF2-40B4-BE49-F238E27FC236}">
                <a16:creationId xmlns:a16="http://schemas.microsoft.com/office/drawing/2014/main" id="{91685639-8537-BB2A-BCA1-6AABA7D081DA}"/>
              </a:ext>
            </a:extLst>
          </p:cNvPr>
          <p:cNvSpPr>
            <a:spLocks noGrp="1"/>
          </p:cNvSpPr>
          <p:nvPr>
            <p:ph type="body" sz="quarter" idx="27"/>
          </p:nvPr>
        </p:nvSpPr>
        <p:spPr/>
        <p:txBody>
          <a:bodyPr/>
          <a:lstStyle/>
          <a:p>
            <a:endParaRPr lang="en-US"/>
          </a:p>
        </p:txBody>
      </p:sp>
      <p:sp>
        <p:nvSpPr>
          <p:cNvPr id="7" name="Text Placeholder 6">
            <a:extLst>
              <a:ext uri="{FF2B5EF4-FFF2-40B4-BE49-F238E27FC236}">
                <a16:creationId xmlns:a16="http://schemas.microsoft.com/office/drawing/2014/main" id="{83E71068-9F24-29E9-734E-E7761D3BA2A7}"/>
              </a:ext>
            </a:extLst>
          </p:cNvPr>
          <p:cNvSpPr>
            <a:spLocks noGrp="1"/>
          </p:cNvSpPr>
          <p:nvPr>
            <p:ph type="body" sz="quarter" idx="28"/>
          </p:nvPr>
        </p:nvSpPr>
        <p:spPr/>
        <p:txBody>
          <a:bodyPr/>
          <a:lstStyle/>
          <a:p>
            <a:endParaRPr lang="en-US"/>
          </a:p>
        </p:txBody>
      </p:sp>
      <p:sp>
        <p:nvSpPr>
          <p:cNvPr id="8" name="Text Placeholder 7">
            <a:extLst>
              <a:ext uri="{FF2B5EF4-FFF2-40B4-BE49-F238E27FC236}">
                <a16:creationId xmlns:a16="http://schemas.microsoft.com/office/drawing/2014/main" id="{7A55411B-C79E-3BDD-7155-AB9C2E36D663}"/>
              </a:ext>
            </a:extLst>
          </p:cNvPr>
          <p:cNvSpPr>
            <a:spLocks noGrp="1"/>
          </p:cNvSpPr>
          <p:nvPr>
            <p:ph type="body" sz="quarter" idx="29"/>
          </p:nvPr>
        </p:nvSpPr>
        <p:spPr/>
        <p:txBody>
          <a:bodyPr/>
          <a:lstStyle/>
          <a:p>
            <a:endParaRPr lang="en-US"/>
          </a:p>
        </p:txBody>
      </p:sp>
      <p:sp>
        <p:nvSpPr>
          <p:cNvPr id="9" name="Text Placeholder 8">
            <a:extLst>
              <a:ext uri="{FF2B5EF4-FFF2-40B4-BE49-F238E27FC236}">
                <a16:creationId xmlns:a16="http://schemas.microsoft.com/office/drawing/2014/main" id="{4E051DA2-9CCF-2EF6-91CC-5808135DB045}"/>
              </a:ext>
            </a:extLst>
          </p:cNvPr>
          <p:cNvSpPr>
            <a:spLocks noGrp="1"/>
          </p:cNvSpPr>
          <p:nvPr>
            <p:ph type="body" sz="quarter" idx="30"/>
          </p:nvPr>
        </p:nvSpPr>
        <p:spPr/>
        <p:txBody>
          <a:bodyPr/>
          <a:lstStyle/>
          <a:p>
            <a:endParaRPr lang="en-US"/>
          </a:p>
        </p:txBody>
      </p:sp>
      <p:sp>
        <p:nvSpPr>
          <p:cNvPr id="10" name="Text Placeholder 9">
            <a:extLst>
              <a:ext uri="{FF2B5EF4-FFF2-40B4-BE49-F238E27FC236}">
                <a16:creationId xmlns:a16="http://schemas.microsoft.com/office/drawing/2014/main" id="{CC0F8AFF-C1D4-D137-23E9-29B907CAF650}"/>
              </a:ext>
            </a:extLst>
          </p:cNvPr>
          <p:cNvSpPr>
            <a:spLocks noGrp="1"/>
          </p:cNvSpPr>
          <p:nvPr>
            <p:ph type="body" sz="quarter" idx="31"/>
          </p:nvPr>
        </p:nvSpPr>
        <p:spPr/>
        <p:txBody>
          <a:bodyPr/>
          <a:lstStyle/>
          <a:p>
            <a:endParaRPr lang="en-US"/>
          </a:p>
        </p:txBody>
      </p:sp>
      <p:sp>
        <p:nvSpPr>
          <p:cNvPr id="11" name="Text Placeholder 10">
            <a:extLst>
              <a:ext uri="{FF2B5EF4-FFF2-40B4-BE49-F238E27FC236}">
                <a16:creationId xmlns:a16="http://schemas.microsoft.com/office/drawing/2014/main" id="{254090DD-EF97-5C8F-1803-1FF33F588A8C}"/>
              </a:ext>
            </a:extLst>
          </p:cNvPr>
          <p:cNvSpPr>
            <a:spLocks noGrp="1"/>
          </p:cNvSpPr>
          <p:nvPr>
            <p:ph type="body" sz="quarter" idx="32"/>
          </p:nvPr>
        </p:nvSpPr>
        <p:spPr/>
        <p:txBody>
          <a:bodyPr/>
          <a:lstStyle/>
          <a:p>
            <a:endParaRPr lang="en-US"/>
          </a:p>
        </p:txBody>
      </p:sp>
      <p:sp>
        <p:nvSpPr>
          <p:cNvPr id="12" name="Text Placeholder 11">
            <a:extLst>
              <a:ext uri="{FF2B5EF4-FFF2-40B4-BE49-F238E27FC236}">
                <a16:creationId xmlns:a16="http://schemas.microsoft.com/office/drawing/2014/main" id="{FE78C316-E990-FA26-638F-031F151832C4}"/>
              </a:ext>
            </a:extLst>
          </p:cNvPr>
          <p:cNvSpPr>
            <a:spLocks noGrp="1"/>
          </p:cNvSpPr>
          <p:nvPr>
            <p:ph type="body" sz="quarter" idx="33"/>
          </p:nvPr>
        </p:nvSpPr>
        <p:spPr/>
        <p:txBody>
          <a:bodyPr/>
          <a:lstStyle/>
          <a:p>
            <a:endParaRPr lang="en-US"/>
          </a:p>
        </p:txBody>
      </p:sp>
      <p:sp>
        <p:nvSpPr>
          <p:cNvPr id="13" name="Text Placeholder 12">
            <a:extLst>
              <a:ext uri="{FF2B5EF4-FFF2-40B4-BE49-F238E27FC236}">
                <a16:creationId xmlns:a16="http://schemas.microsoft.com/office/drawing/2014/main" id="{D7AC0210-889A-A91C-51B5-D7AEDB5BC151}"/>
              </a:ext>
            </a:extLst>
          </p:cNvPr>
          <p:cNvSpPr>
            <a:spLocks noGrp="1"/>
          </p:cNvSpPr>
          <p:nvPr>
            <p:ph type="body" sz="quarter" idx="34"/>
          </p:nvPr>
        </p:nvSpPr>
        <p:spPr/>
        <p:txBody>
          <a:bodyPr/>
          <a:lstStyle/>
          <a:p>
            <a:endParaRPr lang="en-US"/>
          </a:p>
        </p:txBody>
      </p:sp>
      <p:sp>
        <p:nvSpPr>
          <p:cNvPr id="14" name="Text Placeholder 13">
            <a:extLst>
              <a:ext uri="{FF2B5EF4-FFF2-40B4-BE49-F238E27FC236}">
                <a16:creationId xmlns:a16="http://schemas.microsoft.com/office/drawing/2014/main" id="{AA8EFADF-E1AD-5BFD-F1AC-99509CCF9E47}"/>
              </a:ext>
            </a:extLst>
          </p:cNvPr>
          <p:cNvSpPr>
            <a:spLocks noGrp="1"/>
          </p:cNvSpPr>
          <p:nvPr>
            <p:ph type="body" sz="quarter" idx="35"/>
          </p:nvPr>
        </p:nvSpPr>
        <p:spPr/>
        <p:txBody>
          <a:bodyPr/>
          <a:lstStyle/>
          <a:p>
            <a:endParaRPr lang="en-US"/>
          </a:p>
        </p:txBody>
      </p:sp>
      <p:sp>
        <p:nvSpPr>
          <p:cNvPr id="15" name="Text Placeholder 14">
            <a:extLst>
              <a:ext uri="{FF2B5EF4-FFF2-40B4-BE49-F238E27FC236}">
                <a16:creationId xmlns:a16="http://schemas.microsoft.com/office/drawing/2014/main" id="{9F87870C-53A6-4593-F6E6-32B8C74CC73C}"/>
              </a:ext>
            </a:extLst>
          </p:cNvPr>
          <p:cNvSpPr>
            <a:spLocks noGrp="1"/>
          </p:cNvSpPr>
          <p:nvPr>
            <p:ph type="body" sz="quarter" idx="36"/>
          </p:nvPr>
        </p:nvSpPr>
        <p:spPr/>
        <p:txBody>
          <a:bodyPr/>
          <a:lstStyle/>
          <a:p>
            <a:endParaRPr lang="en-US"/>
          </a:p>
        </p:txBody>
      </p:sp>
    </p:spTree>
    <p:extLst>
      <p:ext uri="{BB962C8B-B14F-4D97-AF65-F5344CB8AC3E}">
        <p14:creationId xmlns:p14="http://schemas.microsoft.com/office/powerpoint/2010/main" val="3110617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187534-463F-AD48-AA0A-1149AA7667A6}"/>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7851980B-5D04-4141-B407-585F0DE8ACFC}"/>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10A97F5A-A77D-3B48-A6AD-6D49DA0C8BCC}"/>
              </a:ext>
            </a:extLst>
          </p:cNvPr>
          <p:cNvSpPr>
            <a:spLocks noGrp="1"/>
          </p:cNvSpPr>
          <p:nvPr>
            <p:ph type="body" sz="quarter" idx="18"/>
          </p:nvPr>
        </p:nvSpPr>
        <p:spPr/>
        <p:txBody>
          <a:bodyPr/>
          <a:lstStyle/>
          <a:p>
            <a:endParaRPr lang="en-US"/>
          </a:p>
        </p:txBody>
      </p:sp>
      <p:sp>
        <p:nvSpPr>
          <p:cNvPr id="5" name="Text Placeholder 4">
            <a:extLst>
              <a:ext uri="{FF2B5EF4-FFF2-40B4-BE49-F238E27FC236}">
                <a16:creationId xmlns:a16="http://schemas.microsoft.com/office/drawing/2014/main" id="{F39D0320-148F-7747-939A-9C0E3CCB7CFF}"/>
              </a:ext>
            </a:extLst>
          </p:cNvPr>
          <p:cNvSpPr>
            <a:spLocks noGrp="1"/>
          </p:cNvSpPr>
          <p:nvPr>
            <p:ph type="body" sz="quarter" idx="26"/>
          </p:nvPr>
        </p:nvSpPr>
        <p:spPr/>
        <p:txBody>
          <a:bodyPr/>
          <a:lstStyle/>
          <a:p>
            <a:endParaRPr lang="en-US"/>
          </a:p>
        </p:txBody>
      </p:sp>
      <p:sp>
        <p:nvSpPr>
          <p:cNvPr id="6" name="Text Placeholder 5">
            <a:extLst>
              <a:ext uri="{FF2B5EF4-FFF2-40B4-BE49-F238E27FC236}">
                <a16:creationId xmlns:a16="http://schemas.microsoft.com/office/drawing/2014/main" id="{F36BD773-66A1-0442-94DB-1CDF16FF1888}"/>
              </a:ext>
            </a:extLst>
          </p:cNvPr>
          <p:cNvSpPr>
            <a:spLocks noGrp="1"/>
          </p:cNvSpPr>
          <p:nvPr>
            <p:ph type="body" sz="quarter" idx="27"/>
          </p:nvPr>
        </p:nvSpPr>
        <p:spPr/>
        <p:txBody>
          <a:bodyPr/>
          <a:lstStyle/>
          <a:p>
            <a:endParaRPr lang="en-US"/>
          </a:p>
        </p:txBody>
      </p:sp>
      <p:sp>
        <p:nvSpPr>
          <p:cNvPr id="7" name="Text Placeholder 6">
            <a:extLst>
              <a:ext uri="{FF2B5EF4-FFF2-40B4-BE49-F238E27FC236}">
                <a16:creationId xmlns:a16="http://schemas.microsoft.com/office/drawing/2014/main" id="{AEBE571E-45FE-114A-B9BB-9D3E16123F2C}"/>
              </a:ext>
            </a:extLst>
          </p:cNvPr>
          <p:cNvSpPr>
            <a:spLocks noGrp="1"/>
          </p:cNvSpPr>
          <p:nvPr>
            <p:ph type="body" sz="quarter" idx="29"/>
          </p:nvPr>
        </p:nvSpPr>
        <p:spPr/>
        <p:txBody>
          <a:bodyPr/>
          <a:lstStyle/>
          <a:p>
            <a:endParaRPr lang="en-US"/>
          </a:p>
        </p:txBody>
      </p:sp>
      <p:sp>
        <p:nvSpPr>
          <p:cNvPr id="8" name="Text Placeholder 7">
            <a:extLst>
              <a:ext uri="{FF2B5EF4-FFF2-40B4-BE49-F238E27FC236}">
                <a16:creationId xmlns:a16="http://schemas.microsoft.com/office/drawing/2014/main" id="{D975002E-6F7D-1E46-B2EE-7A69977A4BC1}"/>
              </a:ext>
            </a:extLst>
          </p:cNvPr>
          <p:cNvSpPr>
            <a:spLocks noGrp="1"/>
          </p:cNvSpPr>
          <p:nvPr>
            <p:ph type="body" sz="quarter" idx="30"/>
          </p:nvPr>
        </p:nvSpPr>
        <p:spPr/>
        <p:txBody>
          <a:bodyPr/>
          <a:lstStyle/>
          <a:p>
            <a:endParaRPr lang="en-US"/>
          </a:p>
        </p:txBody>
      </p:sp>
      <p:sp>
        <p:nvSpPr>
          <p:cNvPr id="9" name="Text Placeholder 8">
            <a:extLst>
              <a:ext uri="{FF2B5EF4-FFF2-40B4-BE49-F238E27FC236}">
                <a16:creationId xmlns:a16="http://schemas.microsoft.com/office/drawing/2014/main" id="{61B519ED-BB9C-684D-9014-DE4B9261FE8D}"/>
              </a:ext>
            </a:extLst>
          </p:cNvPr>
          <p:cNvSpPr>
            <a:spLocks noGrp="1"/>
          </p:cNvSpPr>
          <p:nvPr>
            <p:ph type="body" sz="quarter" idx="31"/>
          </p:nvPr>
        </p:nvSpPr>
        <p:spPr/>
        <p:txBody>
          <a:bodyPr/>
          <a:lstStyle/>
          <a:p>
            <a:endParaRPr lang="en-US"/>
          </a:p>
        </p:txBody>
      </p:sp>
      <p:sp>
        <p:nvSpPr>
          <p:cNvPr id="10" name="Text Placeholder 9">
            <a:extLst>
              <a:ext uri="{FF2B5EF4-FFF2-40B4-BE49-F238E27FC236}">
                <a16:creationId xmlns:a16="http://schemas.microsoft.com/office/drawing/2014/main" id="{A6E4A89A-6B3F-7B48-BDCF-8D7FCB50DEF2}"/>
              </a:ext>
            </a:extLst>
          </p:cNvPr>
          <p:cNvSpPr>
            <a:spLocks noGrp="1"/>
          </p:cNvSpPr>
          <p:nvPr>
            <p:ph type="body" sz="quarter" idx="32"/>
          </p:nvPr>
        </p:nvSpPr>
        <p:spPr/>
        <p:txBody>
          <a:bodyPr/>
          <a:lstStyle/>
          <a:p>
            <a:endParaRPr lang="en-US"/>
          </a:p>
        </p:txBody>
      </p:sp>
      <p:sp>
        <p:nvSpPr>
          <p:cNvPr id="11" name="Text Placeholder 10">
            <a:extLst>
              <a:ext uri="{FF2B5EF4-FFF2-40B4-BE49-F238E27FC236}">
                <a16:creationId xmlns:a16="http://schemas.microsoft.com/office/drawing/2014/main" id="{6A29DFB8-797D-324E-8A20-FB11E45E3F2B}"/>
              </a:ext>
            </a:extLst>
          </p:cNvPr>
          <p:cNvSpPr>
            <a:spLocks noGrp="1"/>
          </p:cNvSpPr>
          <p:nvPr>
            <p:ph type="body" sz="quarter" idx="33"/>
          </p:nvPr>
        </p:nvSpPr>
        <p:spPr/>
        <p:txBody>
          <a:bodyPr/>
          <a:lstStyle/>
          <a:p>
            <a:endParaRPr lang="en-US"/>
          </a:p>
        </p:txBody>
      </p:sp>
      <p:sp>
        <p:nvSpPr>
          <p:cNvPr id="12" name="Text Placeholder 11">
            <a:extLst>
              <a:ext uri="{FF2B5EF4-FFF2-40B4-BE49-F238E27FC236}">
                <a16:creationId xmlns:a16="http://schemas.microsoft.com/office/drawing/2014/main" id="{5122B829-AEC5-1543-952F-92112A7A1C8A}"/>
              </a:ext>
            </a:extLst>
          </p:cNvPr>
          <p:cNvSpPr>
            <a:spLocks noGrp="1"/>
          </p:cNvSpPr>
          <p:nvPr>
            <p:ph type="body" sz="quarter" idx="34"/>
          </p:nvPr>
        </p:nvSpPr>
        <p:spPr/>
        <p:txBody>
          <a:bodyPr/>
          <a:lstStyle/>
          <a:p>
            <a:endParaRPr lang="en-US"/>
          </a:p>
        </p:txBody>
      </p:sp>
      <p:sp>
        <p:nvSpPr>
          <p:cNvPr id="13" name="Text Placeholder 12">
            <a:extLst>
              <a:ext uri="{FF2B5EF4-FFF2-40B4-BE49-F238E27FC236}">
                <a16:creationId xmlns:a16="http://schemas.microsoft.com/office/drawing/2014/main" id="{7D943417-863A-2345-B0FE-F67E21169753}"/>
              </a:ext>
            </a:extLst>
          </p:cNvPr>
          <p:cNvSpPr>
            <a:spLocks noGrp="1"/>
          </p:cNvSpPr>
          <p:nvPr>
            <p:ph type="body" sz="quarter" idx="35"/>
          </p:nvPr>
        </p:nvSpPr>
        <p:spPr/>
        <p:txBody>
          <a:bodyPr/>
          <a:lstStyle/>
          <a:p>
            <a:endParaRPr lang="en-US"/>
          </a:p>
        </p:txBody>
      </p:sp>
      <p:sp>
        <p:nvSpPr>
          <p:cNvPr id="14" name="Text Placeholder 13">
            <a:extLst>
              <a:ext uri="{FF2B5EF4-FFF2-40B4-BE49-F238E27FC236}">
                <a16:creationId xmlns:a16="http://schemas.microsoft.com/office/drawing/2014/main" id="{07668238-DEBE-714C-8982-D0AEA469687D}"/>
              </a:ext>
            </a:extLst>
          </p:cNvPr>
          <p:cNvSpPr>
            <a:spLocks noGrp="1"/>
          </p:cNvSpPr>
          <p:nvPr>
            <p:ph type="body" sz="quarter" idx="36"/>
          </p:nvPr>
        </p:nvSpPr>
        <p:spPr/>
        <p:txBody>
          <a:bodyPr/>
          <a:lstStyle/>
          <a:p>
            <a:endParaRPr lang="en-US"/>
          </a:p>
        </p:txBody>
      </p:sp>
      <p:sp>
        <p:nvSpPr>
          <p:cNvPr id="15" name="Text Placeholder 14">
            <a:extLst>
              <a:ext uri="{FF2B5EF4-FFF2-40B4-BE49-F238E27FC236}">
                <a16:creationId xmlns:a16="http://schemas.microsoft.com/office/drawing/2014/main" id="{E6C2AFC6-6007-3C46-8E72-E3F8200EB1FE}"/>
              </a:ext>
            </a:extLst>
          </p:cNvPr>
          <p:cNvSpPr>
            <a:spLocks noGrp="1"/>
          </p:cNvSpPr>
          <p:nvPr>
            <p:ph type="body" sz="quarter" idx="37"/>
          </p:nvPr>
        </p:nvSpPr>
        <p:spPr/>
        <p:txBody>
          <a:bodyPr/>
          <a:lstStyle/>
          <a:p>
            <a:endParaRPr lang="en-US"/>
          </a:p>
        </p:txBody>
      </p:sp>
      <p:sp>
        <p:nvSpPr>
          <p:cNvPr id="16" name="Text Placeholder 15">
            <a:extLst>
              <a:ext uri="{FF2B5EF4-FFF2-40B4-BE49-F238E27FC236}">
                <a16:creationId xmlns:a16="http://schemas.microsoft.com/office/drawing/2014/main" id="{0C44D749-EAFB-0545-A708-2A3E8B03D56C}"/>
              </a:ext>
            </a:extLst>
          </p:cNvPr>
          <p:cNvSpPr>
            <a:spLocks noGrp="1"/>
          </p:cNvSpPr>
          <p:nvPr>
            <p:ph type="body" sz="quarter" idx="38"/>
          </p:nvPr>
        </p:nvSpPr>
        <p:spPr/>
        <p:txBody>
          <a:bodyPr/>
          <a:lstStyle/>
          <a:p>
            <a:endParaRPr lang="en-US"/>
          </a:p>
        </p:txBody>
      </p:sp>
    </p:spTree>
    <p:extLst>
      <p:ext uri="{BB962C8B-B14F-4D97-AF65-F5344CB8AC3E}">
        <p14:creationId xmlns:p14="http://schemas.microsoft.com/office/powerpoint/2010/main" val="344759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523224-CA8A-9D2F-25A2-FE759DEB3E50}"/>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FE552E70-D3C2-C0E6-8E0B-10B6AA8B5B45}"/>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736E567F-2996-F786-CE52-730A7C889553}"/>
              </a:ext>
            </a:extLst>
          </p:cNvPr>
          <p:cNvSpPr>
            <a:spLocks noGrp="1"/>
          </p:cNvSpPr>
          <p:nvPr>
            <p:ph type="body" sz="quarter" idx="18"/>
          </p:nvPr>
        </p:nvSpPr>
        <p:spPr/>
        <p:txBody>
          <a:bodyPr/>
          <a:lstStyle/>
          <a:p>
            <a:endParaRPr lang="en-US"/>
          </a:p>
        </p:txBody>
      </p:sp>
      <p:sp>
        <p:nvSpPr>
          <p:cNvPr id="5" name="Text Placeholder 4">
            <a:extLst>
              <a:ext uri="{FF2B5EF4-FFF2-40B4-BE49-F238E27FC236}">
                <a16:creationId xmlns:a16="http://schemas.microsoft.com/office/drawing/2014/main" id="{5010EF46-5942-E972-2453-029C9DD2FD90}"/>
              </a:ext>
            </a:extLst>
          </p:cNvPr>
          <p:cNvSpPr>
            <a:spLocks noGrp="1"/>
          </p:cNvSpPr>
          <p:nvPr>
            <p:ph type="body" sz="quarter" idx="26"/>
          </p:nvPr>
        </p:nvSpPr>
        <p:spPr/>
        <p:txBody>
          <a:bodyPr/>
          <a:lstStyle/>
          <a:p>
            <a:endParaRPr lang="en-US"/>
          </a:p>
        </p:txBody>
      </p:sp>
      <p:sp>
        <p:nvSpPr>
          <p:cNvPr id="6" name="Text Placeholder 5">
            <a:extLst>
              <a:ext uri="{FF2B5EF4-FFF2-40B4-BE49-F238E27FC236}">
                <a16:creationId xmlns:a16="http://schemas.microsoft.com/office/drawing/2014/main" id="{DABCE22C-B4FD-2A37-0B8A-56FC2C1D4822}"/>
              </a:ext>
            </a:extLst>
          </p:cNvPr>
          <p:cNvSpPr>
            <a:spLocks noGrp="1"/>
          </p:cNvSpPr>
          <p:nvPr>
            <p:ph type="body" sz="quarter" idx="27"/>
          </p:nvPr>
        </p:nvSpPr>
        <p:spPr/>
        <p:txBody>
          <a:bodyPr/>
          <a:lstStyle/>
          <a:p>
            <a:endParaRPr lang="en-US"/>
          </a:p>
        </p:txBody>
      </p:sp>
      <p:sp>
        <p:nvSpPr>
          <p:cNvPr id="7" name="Text Placeholder 6">
            <a:extLst>
              <a:ext uri="{FF2B5EF4-FFF2-40B4-BE49-F238E27FC236}">
                <a16:creationId xmlns:a16="http://schemas.microsoft.com/office/drawing/2014/main" id="{84BF3A8D-1569-181E-1381-1F8734B98C4F}"/>
              </a:ext>
            </a:extLst>
          </p:cNvPr>
          <p:cNvSpPr>
            <a:spLocks noGrp="1"/>
          </p:cNvSpPr>
          <p:nvPr>
            <p:ph type="body" sz="quarter" idx="29"/>
          </p:nvPr>
        </p:nvSpPr>
        <p:spPr/>
        <p:txBody>
          <a:bodyPr/>
          <a:lstStyle/>
          <a:p>
            <a:endParaRPr lang="en-US"/>
          </a:p>
        </p:txBody>
      </p:sp>
      <p:sp>
        <p:nvSpPr>
          <p:cNvPr id="8" name="Text Placeholder 7">
            <a:extLst>
              <a:ext uri="{FF2B5EF4-FFF2-40B4-BE49-F238E27FC236}">
                <a16:creationId xmlns:a16="http://schemas.microsoft.com/office/drawing/2014/main" id="{42D4FE8B-E372-CBEA-62CA-20F24CB95489}"/>
              </a:ext>
            </a:extLst>
          </p:cNvPr>
          <p:cNvSpPr>
            <a:spLocks noGrp="1"/>
          </p:cNvSpPr>
          <p:nvPr>
            <p:ph type="body" sz="quarter" idx="30"/>
          </p:nvPr>
        </p:nvSpPr>
        <p:spPr/>
        <p:txBody>
          <a:bodyPr/>
          <a:lstStyle/>
          <a:p>
            <a:endParaRPr lang="en-US"/>
          </a:p>
        </p:txBody>
      </p:sp>
      <p:sp>
        <p:nvSpPr>
          <p:cNvPr id="9" name="Text Placeholder 8">
            <a:extLst>
              <a:ext uri="{FF2B5EF4-FFF2-40B4-BE49-F238E27FC236}">
                <a16:creationId xmlns:a16="http://schemas.microsoft.com/office/drawing/2014/main" id="{1D1ADE4B-3E56-1CA8-1AC5-DFB634A4F3D7}"/>
              </a:ext>
            </a:extLst>
          </p:cNvPr>
          <p:cNvSpPr>
            <a:spLocks noGrp="1"/>
          </p:cNvSpPr>
          <p:nvPr>
            <p:ph type="body" sz="quarter" idx="31"/>
          </p:nvPr>
        </p:nvSpPr>
        <p:spPr/>
        <p:txBody>
          <a:bodyPr/>
          <a:lstStyle/>
          <a:p>
            <a:endParaRPr lang="en-US"/>
          </a:p>
        </p:txBody>
      </p:sp>
      <p:sp>
        <p:nvSpPr>
          <p:cNvPr id="10" name="Text Placeholder 9">
            <a:extLst>
              <a:ext uri="{FF2B5EF4-FFF2-40B4-BE49-F238E27FC236}">
                <a16:creationId xmlns:a16="http://schemas.microsoft.com/office/drawing/2014/main" id="{82F5768A-8B51-ABAF-AF86-0D8BAD6F2C88}"/>
              </a:ext>
            </a:extLst>
          </p:cNvPr>
          <p:cNvSpPr>
            <a:spLocks noGrp="1"/>
          </p:cNvSpPr>
          <p:nvPr>
            <p:ph type="body" sz="quarter" idx="32"/>
          </p:nvPr>
        </p:nvSpPr>
        <p:spPr/>
        <p:txBody>
          <a:bodyPr/>
          <a:lstStyle/>
          <a:p>
            <a:endParaRPr lang="en-US"/>
          </a:p>
        </p:txBody>
      </p:sp>
      <p:sp>
        <p:nvSpPr>
          <p:cNvPr id="11" name="Text Placeholder 10">
            <a:extLst>
              <a:ext uri="{FF2B5EF4-FFF2-40B4-BE49-F238E27FC236}">
                <a16:creationId xmlns:a16="http://schemas.microsoft.com/office/drawing/2014/main" id="{87BC58ED-7AD5-92BC-2500-E05D3EED46CA}"/>
              </a:ext>
            </a:extLst>
          </p:cNvPr>
          <p:cNvSpPr>
            <a:spLocks noGrp="1"/>
          </p:cNvSpPr>
          <p:nvPr>
            <p:ph type="body" sz="quarter" idx="33"/>
          </p:nvPr>
        </p:nvSpPr>
        <p:spPr/>
        <p:txBody>
          <a:bodyPr/>
          <a:lstStyle/>
          <a:p>
            <a:endParaRPr lang="en-US"/>
          </a:p>
        </p:txBody>
      </p:sp>
      <p:sp>
        <p:nvSpPr>
          <p:cNvPr id="12" name="Text Placeholder 11">
            <a:extLst>
              <a:ext uri="{FF2B5EF4-FFF2-40B4-BE49-F238E27FC236}">
                <a16:creationId xmlns:a16="http://schemas.microsoft.com/office/drawing/2014/main" id="{BD0B4EE2-8D82-B3F5-0B69-1F4452097C4A}"/>
              </a:ext>
            </a:extLst>
          </p:cNvPr>
          <p:cNvSpPr>
            <a:spLocks noGrp="1"/>
          </p:cNvSpPr>
          <p:nvPr>
            <p:ph type="body" sz="quarter" idx="34"/>
          </p:nvPr>
        </p:nvSpPr>
        <p:spPr/>
        <p:txBody>
          <a:bodyPr/>
          <a:lstStyle/>
          <a:p>
            <a:endParaRPr lang="en-US"/>
          </a:p>
        </p:txBody>
      </p:sp>
      <p:sp>
        <p:nvSpPr>
          <p:cNvPr id="13" name="Text Placeholder 12">
            <a:extLst>
              <a:ext uri="{FF2B5EF4-FFF2-40B4-BE49-F238E27FC236}">
                <a16:creationId xmlns:a16="http://schemas.microsoft.com/office/drawing/2014/main" id="{B5220986-89B5-7E4A-1556-C8145E89471A}"/>
              </a:ext>
            </a:extLst>
          </p:cNvPr>
          <p:cNvSpPr>
            <a:spLocks noGrp="1"/>
          </p:cNvSpPr>
          <p:nvPr>
            <p:ph type="body" sz="quarter" idx="35"/>
          </p:nvPr>
        </p:nvSpPr>
        <p:spPr/>
        <p:txBody>
          <a:bodyPr/>
          <a:lstStyle/>
          <a:p>
            <a:endParaRPr lang="en-US"/>
          </a:p>
        </p:txBody>
      </p:sp>
      <p:sp>
        <p:nvSpPr>
          <p:cNvPr id="14" name="Text Placeholder 13">
            <a:extLst>
              <a:ext uri="{FF2B5EF4-FFF2-40B4-BE49-F238E27FC236}">
                <a16:creationId xmlns:a16="http://schemas.microsoft.com/office/drawing/2014/main" id="{CE06E49C-109A-DCE1-303B-B60873DB5D16}"/>
              </a:ext>
            </a:extLst>
          </p:cNvPr>
          <p:cNvSpPr>
            <a:spLocks noGrp="1"/>
          </p:cNvSpPr>
          <p:nvPr>
            <p:ph type="body" sz="quarter" idx="36"/>
          </p:nvPr>
        </p:nvSpPr>
        <p:spPr/>
        <p:txBody>
          <a:bodyPr/>
          <a:lstStyle/>
          <a:p>
            <a:endParaRPr lang="en-US"/>
          </a:p>
        </p:txBody>
      </p:sp>
      <p:sp>
        <p:nvSpPr>
          <p:cNvPr id="15" name="Text Placeholder 14">
            <a:extLst>
              <a:ext uri="{FF2B5EF4-FFF2-40B4-BE49-F238E27FC236}">
                <a16:creationId xmlns:a16="http://schemas.microsoft.com/office/drawing/2014/main" id="{D3C2B6FB-9085-0789-5EDB-C173A83FC6E8}"/>
              </a:ext>
            </a:extLst>
          </p:cNvPr>
          <p:cNvSpPr>
            <a:spLocks noGrp="1"/>
          </p:cNvSpPr>
          <p:nvPr>
            <p:ph type="body" sz="quarter" idx="37"/>
          </p:nvPr>
        </p:nvSpPr>
        <p:spPr/>
        <p:txBody>
          <a:bodyPr/>
          <a:lstStyle/>
          <a:p>
            <a:endParaRPr lang="en-US"/>
          </a:p>
        </p:txBody>
      </p:sp>
      <p:sp>
        <p:nvSpPr>
          <p:cNvPr id="16" name="Text Placeholder 15">
            <a:extLst>
              <a:ext uri="{FF2B5EF4-FFF2-40B4-BE49-F238E27FC236}">
                <a16:creationId xmlns:a16="http://schemas.microsoft.com/office/drawing/2014/main" id="{A8FA14B3-D1A9-ABFC-BE99-C90EBDE5E67D}"/>
              </a:ext>
            </a:extLst>
          </p:cNvPr>
          <p:cNvSpPr>
            <a:spLocks noGrp="1"/>
          </p:cNvSpPr>
          <p:nvPr>
            <p:ph type="body" sz="quarter" idx="38"/>
          </p:nvPr>
        </p:nvSpPr>
        <p:spPr/>
        <p:txBody>
          <a:bodyPr/>
          <a:lstStyle/>
          <a:p>
            <a:endParaRPr lang="en-US"/>
          </a:p>
        </p:txBody>
      </p:sp>
    </p:spTree>
    <p:extLst>
      <p:ext uri="{BB962C8B-B14F-4D97-AF65-F5344CB8AC3E}">
        <p14:creationId xmlns:p14="http://schemas.microsoft.com/office/powerpoint/2010/main" val="1705738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39D191-B53A-F847-E051-3E1C527E09B9}"/>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CD2B35F8-87BD-E607-81B6-F9B0F2031D1E}"/>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FD83B9C3-70AA-F99B-691D-9F92E794221A}"/>
              </a:ext>
            </a:extLst>
          </p:cNvPr>
          <p:cNvSpPr>
            <a:spLocks noGrp="1"/>
          </p:cNvSpPr>
          <p:nvPr>
            <p:ph type="body" sz="quarter" idx="18"/>
          </p:nvPr>
        </p:nvSpPr>
        <p:spPr/>
        <p:txBody>
          <a:bodyPr/>
          <a:lstStyle/>
          <a:p>
            <a:endParaRPr lang="en-US"/>
          </a:p>
        </p:txBody>
      </p:sp>
      <p:sp>
        <p:nvSpPr>
          <p:cNvPr id="5" name="Text Placeholder 4">
            <a:extLst>
              <a:ext uri="{FF2B5EF4-FFF2-40B4-BE49-F238E27FC236}">
                <a16:creationId xmlns:a16="http://schemas.microsoft.com/office/drawing/2014/main" id="{DC8353B9-E231-88B7-CA44-12EFC1CCD984}"/>
              </a:ext>
            </a:extLst>
          </p:cNvPr>
          <p:cNvSpPr>
            <a:spLocks noGrp="1"/>
          </p:cNvSpPr>
          <p:nvPr>
            <p:ph type="body" sz="quarter" idx="26"/>
          </p:nvPr>
        </p:nvSpPr>
        <p:spPr/>
        <p:txBody>
          <a:bodyPr/>
          <a:lstStyle/>
          <a:p>
            <a:endParaRPr lang="en-US"/>
          </a:p>
        </p:txBody>
      </p:sp>
      <p:sp>
        <p:nvSpPr>
          <p:cNvPr id="6" name="Text Placeholder 5">
            <a:extLst>
              <a:ext uri="{FF2B5EF4-FFF2-40B4-BE49-F238E27FC236}">
                <a16:creationId xmlns:a16="http://schemas.microsoft.com/office/drawing/2014/main" id="{92FD38F4-FA43-0E0F-0D79-F2753C3E2077}"/>
              </a:ext>
            </a:extLst>
          </p:cNvPr>
          <p:cNvSpPr>
            <a:spLocks noGrp="1"/>
          </p:cNvSpPr>
          <p:nvPr>
            <p:ph type="body" sz="quarter" idx="27"/>
          </p:nvPr>
        </p:nvSpPr>
        <p:spPr/>
        <p:txBody>
          <a:bodyPr/>
          <a:lstStyle/>
          <a:p>
            <a:endParaRPr lang="en-US"/>
          </a:p>
        </p:txBody>
      </p:sp>
      <p:sp>
        <p:nvSpPr>
          <p:cNvPr id="7" name="Text Placeholder 6">
            <a:extLst>
              <a:ext uri="{FF2B5EF4-FFF2-40B4-BE49-F238E27FC236}">
                <a16:creationId xmlns:a16="http://schemas.microsoft.com/office/drawing/2014/main" id="{7AF30236-3537-8266-4E38-763077AEB681}"/>
              </a:ext>
            </a:extLst>
          </p:cNvPr>
          <p:cNvSpPr>
            <a:spLocks noGrp="1"/>
          </p:cNvSpPr>
          <p:nvPr>
            <p:ph type="body" sz="quarter" idx="29"/>
          </p:nvPr>
        </p:nvSpPr>
        <p:spPr/>
        <p:txBody>
          <a:bodyPr/>
          <a:lstStyle/>
          <a:p>
            <a:endParaRPr lang="en-US"/>
          </a:p>
        </p:txBody>
      </p:sp>
      <p:sp>
        <p:nvSpPr>
          <p:cNvPr id="8" name="Text Placeholder 7">
            <a:extLst>
              <a:ext uri="{FF2B5EF4-FFF2-40B4-BE49-F238E27FC236}">
                <a16:creationId xmlns:a16="http://schemas.microsoft.com/office/drawing/2014/main" id="{CD1EBE9E-3B67-CC8F-A096-9EAFF5FF1CA3}"/>
              </a:ext>
            </a:extLst>
          </p:cNvPr>
          <p:cNvSpPr>
            <a:spLocks noGrp="1"/>
          </p:cNvSpPr>
          <p:nvPr>
            <p:ph type="body" sz="quarter" idx="30"/>
          </p:nvPr>
        </p:nvSpPr>
        <p:spPr/>
        <p:txBody>
          <a:bodyPr/>
          <a:lstStyle/>
          <a:p>
            <a:endParaRPr lang="en-US"/>
          </a:p>
        </p:txBody>
      </p:sp>
      <p:sp>
        <p:nvSpPr>
          <p:cNvPr id="9" name="Text Placeholder 8">
            <a:extLst>
              <a:ext uri="{FF2B5EF4-FFF2-40B4-BE49-F238E27FC236}">
                <a16:creationId xmlns:a16="http://schemas.microsoft.com/office/drawing/2014/main" id="{6F944E0F-9488-E003-8B93-9D78AB0F861C}"/>
              </a:ext>
            </a:extLst>
          </p:cNvPr>
          <p:cNvSpPr>
            <a:spLocks noGrp="1"/>
          </p:cNvSpPr>
          <p:nvPr>
            <p:ph type="body" sz="quarter" idx="31"/>
          </p:nvPr>
        </p:nvSpPr>
        <p:spPr/>
        <p:txBody>
          <a:bodyPr/>
          <a:lstStyle/>
          <a:p>
            <a:endParaRPr lang="en-US"/>
          </a:p>
        </p:txBody>
      </p:sp>
      <p:sp>
        <p:nvSpPr>
          <p:cNvPr id="10" name="Text Placeholder 9">
            <a:extLst>
              <a:ext uri="{FF2B5EF4-FFF2-40B4-BE49-F238E27FC236}">
                <a16:creationId xmlns:a16="http://schemas.microsoft.com/office/drawing/2014/main" id="{6744542D-02CB-EA90-52D8-970E4ED9EBE2}"/>
              </a:ext>
            </a:extLst>
          </p:cNvPr>
          <p:cNvSpPr>
            <a:spLocks noGrp="1"/>
          </p:cNvSpPr>
          <p:nvPr>
            <p:ph type="body" sz="quarter" idx="32"/>
          </p:nvPr>
        </p:nvSpPr>
        <p:spPr/>
        <p:txBody>
          <a:bodyPr/>
          <a:lstStyle/>
          <a:p>
            <a:endParaRPr lang="en-US"/>
          </a:p>
        </p:txBody>
      </p:sp>
      <p:sp>
        <p:nvSpPr>
          <p:cNvPr id="11" name="Text Placeholder 10">
            <a:extLst>
              <a:ext uri="{FF2B5EF4-FFF2-40B4-BE49-F238E27FC236}">
                <a16:creationId xmlns:a16="http://schemas.microsoft.com/office/drawing/2014/main" id="{7B237CB1-E2BB-DDE3-B7DD-95040D7CD062}"/>
              </a:ext>
            </a:extLst>
          </p:cNvPr>
          <p:cNvSpPr>
            <a:spLocks noGrp="1"/>
          </p:cNvSpPr>
          <p:nvPr>
            <p:ph type="body" sz="quarter" idx="33"/>
          </p:nvPr>
        </p:nvSpPr>
        <p:spPr/>
        <p:txBody>
          <a:bodyPr/>
          <a:lstStyle/>
          <a:p>
            <a:endParaRPr lang="en-US"/>
          </a:p>
        </p:txBody>
      </p:sp>
      <p:sp>
        <p:nvSpPr>
          <p:cNvPr id="12" name="Text Placeholder 11">
            <a:extLst>
              <a:ext uri="{FF2B5EF4-FFF2-40B4-BE49-F238E27FC236}">
                <a16:creationId xmlns:a16="http://schemas.microsoft.com/office/drawing/2014/main" id="{8CBD050D-9EF5-0174-5E0C-B288DCA2650E}"/>
              </a:ext>
            </a:extLst>
          </p:cNvPr>
          <p:cNvSpPr>
            <a:spLocks noGrp="1"/>
          </p:cNvSpPr>
          <p:nvPr>
            <p:ph type="body" sz="quarter" idx="34"/>
          </p:nvPr>
        </p:nvSpPr>
        <p:spPr/>
        <p:txBody>
          <a:bodyPr/>
          <a:lstStyle/>
          <a:p>
            <a:endParaRPr lang="en-US"/>
          </a:p>
        </p:txBody>
      </p:sp>
      <p:sp>
        <p:nvSpPr>
          <p:cNvPr id="13" name="Text Placeholder 12">
            <a:extLst>
              <a:ext uri="{FF2B5EF4-FFF2-40B4-BE49-F238E27FC236}">
                <a16:creationId xmlns:a16="http://schemas.microsoft.com/office/drawing/2014/main" id="{211330A6-AECB-ABE9-E369-F7E6B5E06554}"/>
              </a:ext>
            </a:extLst>
          </p:cNvPr>
          <p:cNvSpPr>
            <a:spLocks noGrp="1"/>
          </p:cNvSpPr>
          <p:nvPr>
            <p:ph type="body" sz="quarter" idx="35"/>
          </p:nvPr>
        </p:nvSpPr>
        <p:spPr/>
        <p:txBody>
          <a:bodyPr/>
          <a:lstStyle/>
          <a:p>
            <a:endParaRPr lang="en-US"/>
          </a:p>
        </p:txBody>
      </p:sp>
      <p:sp>
        <p:nvSpPr>
          <p:cNvPr id="14" name="Text Placeholder 13">
            <a:extLst>
              <a:ext uri="{FF2B5EF4-FFF2-40B4-BE49-F238E27FC236}">
                <a16:creationId xmlns:a16="http://schemas.microsoft.com/office/drawing/2014/main" id="{3161FA88-5C1F-CEFE-7714-32FC013F6612}"/>
              </a:ext>
            </a:extLst>
          </p:cNvPr>
          <p:cNvSpPr>
            <a:spLocks noGrp="1"/>
          </p:cNvSpPr>
          <p:nvPr>
            <p:ph type="body" sz="quarter" idx="36"/>
          </p:nvPr>
        </p:nvSpPr>
        <p:spPr/>
        <p:txBody>
          <a:bodyPr/>
          <a:lstStyle/>
          <a:p>
            <a:endParaRPr lang="en-US"/>
          </a:p>
        </p:txBody>
      </p:sp>
      <p:sp>
        <p:nvSpPr>
          <p:cNvPr id="15" name="Text Placeholder 14">
            <a:extLst>
              <a:ext uri="{FF2B5EF4-FFF2-40B4-BE49-F238E27FC236}">
                <a16:creationId xmlns:a16="http://schemas.microsoft.com/office/drawing/2014/main" id="{0FF991F5-61DA-076C-810A-F637964FA8C7}"/>
              </a:ext>
            </a:extLst>
          </p:cNvPr>
          <p:cNvSpPr>
            <a:spLocks noGrp="1"/>
          </p:cNvSpPr>
          <p:nvPr>
            <p:ph type="body" sz="quarter" idx="37"/>
          </p:nvPr>
        </p:nvSpPr>
        <p:spPr/>
        <p:txBody>
          <a:bodyPr/>
          <a:lstStyle/>
          <a:p>
            <a:endParaRPr lang="en-US"/>
          </a:p>
        </p:txBody>
      </p:sp>
      <p:sp>
        <p:nvSpPr>
          <p:cNvPr id="16" name="Text Placeholder 15">
            <a:extLst>
              <a:ext uri="{FF2B5EF4-FFF2-40B4-BE49-F238E27FC236}">
                <a16:creationId xmlns:a16="http://schemas.microsoft.com/office/drawing/2014/main" id="{A12BDA56-450E-92D7-BE04-0502F65A1DB8}"/>
              </a:ext>
            </a:extLst>
          </p:cNvPr>
          <p:cNvSpPr>
            <a:spLocks noGrp="1"/>
          </p:cNvSpPr>
          <p:nvPr>
            <p:ph type="body" sz="quarter" idx="38"/>
          </p:nvPr>
        </p:nvSpPr>
        <p:spPr/>
        <p:txBody>
          <a:bodyPr/>
          <a:lstStyle/>
          <a:p>
            <a:endParaRPr lang="en-US"/>
          </a:p>
        </p:txBody>
      </p:sp>
    </p:spTree>
    <p:extLst>
      <p:ext uri="{BB962C8B-B14F-4D97-AF65-F5344CB8AC3E}">
        <p14:creationId xmlns:p14="http://schemas.microsoft.com/office/powerpoint/2010/main" val="2992574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B3E220C-51BE-DF9A-0EE0-6967E6C45A41}"/>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4F2FC8E0-711C-D2FD-E49A-AF532F1F0FBF}"/>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5F7CEE87-B8D8-C143-A6C2-3DAE1732616C}"/>
              </a:ext>
            </a:extLst>
          </p:cNvPr>
          <p:cNvSpPr>
            <a:spLocks noGrp="1"/>
          </p:cNvSpPr>
          <p:nvPr>
            <p:ph type="body" sz="quarter" idx="18"/>
          </p:nvPr>
        </p:nvSpPr>
        <p:spPr/>
        <p:txBody>
          <a:bodyPr/>
          <a:lstStyle/>
          <a:p>
            <a:endParaRPr lang="en-US"/>
          </a:p>
        </p:txBody>
      </p:sp>
      <p:sp>
        <p:nvSpPr>
          <p:cNvPr id="5" name="Text Placeholder 4">
            <a:extLst>
              <a:ext uri="{FF2B5EF4-FFF2-40B4-BE49-F238E27FC236}">
                <a16:creationId xmlns:a16="http://schemas.microsoft.com/office/drawing/2014/main" id="{148916C3-179E-14E5-E69B-53FDEE8DCB9D}"/>
              </a:ext>
            </a:extLst>
          </p:cNvPr>
          <p:cNvSpPr>
            <a:spLocks noGrp="1"/>
          </p:cNvSpPr>
          <p:nvPr>
            <p:ph type="body" sz="quarter" idx="26"/>
          </p:nvPr>
        </p:nvSpPr>
        <p:spPr/>
        <p:txBody>
          <a:bodyPr/>
          <a:lstStyle/>
          <a:p>
            <a:endParaRPr lang="en-US"/>
          </a:p>
        </p:txBody>
      </p:sp>
      <p:sp>
        <p:nvSpPr>
          <p:cNvPr id="6" name="Text Placeholder 5">
            <a:extLst>
              <a:ext uri="{FF2B5EF4-FFF2-40B4-BE49-F238E27FC236}">
                <a16:creationId xmlns:a16="http://schemas.microsoft.com/office/drawing/2014/main" id="{A6BF3AAA-0B5E-3276-68F5-D4C1804391BB}"/>
              </a:ext>
            </a:extLst>
          </p:cNvPr>
          <p:cNvSpPr>
            <a:spLocks noGrp="1"/>
          </p:cNvSpPr>
          <p:nvPr>
            <p:ph type="body" sz="quarter" idx="27"/>
          </p:nvPr>
        </p:nvSpPr>
        <p:spPr/>
        <p:txBody>
          <a:bodyPr/>
          <a:lstStyle/>
          <a:p>
            <a:endParaRPr lang="en-US"/>
          </a:p>
        </p:txBody>
      </p:sp>
      <p:sp>
        <p:nvSpPr>
          <p:cNvPr id="7" name="Text Placeholder 6">
            <a:extLst>
              <a:ext uri="{FF2B5EF4-FFF2-40B4-BE49-F238E27FC236}">
                <a16:creationId xmlns:a16="http://schemas.microsoft.com/office/drawing/2014/main" id="{65ADF8D6-5808-C6CA-3E80-A2B9B2DBBD1C}"/>
              </a:ext>
            </a:extLst>
          </p:cNvPr>
          <p:cNvSpPr>
            <a:spLocks noGrp="1"/>
          </p:cNvSpPr>
          <p:nvPr>
            <p:ph type="body" sz="quarter" idx="29"/>
          </p:nvPr>
        </p:nvSpPr>
        <p:spPr/>
        <p:txBody>
          <a:bodyPr/>
          <a:lstStyle/>
          <a:p>
            <a:endParaRPr lang="en-US"/>
          </a:p>
        </p:txBody>
      </p:sp>
      <p:sp>
        <p:nvSpPr>
          <p:cNvPr id="8" name="Text Placeholder 7">
            <a:extLst>
              <a:ext uri="{FF2B5EF4-FFF2-40B4-BE49-F238E27FC236}">
                <a16:creationId xmlns:a16="http://schemas.microsoft.com/office/drawing/2014/main" id="{3226C1FA-BC9E-9BF6-61C3-254DE1ED4267}"/>
              </a:ext>
            </a:extLst>
          </p:cNvPr>
          <p:cNvSpPr>
            <a:spLocks noGrp="1"/>
          </p:cNvSpPr>
          <p:nvPr>
            <p:ph type="body" sz="quarter" idx="30"/>
          </p:nvPr>
        </p:nvSpPr>
        <p:spPr/>
        <p:txBody>
          <a:bodyPr/>
          <a:lstStyle/>
          <a:p>
            <a:endParaRPr lang="en-US"/>
          </a:p>
        </p:txBody>
      </p:sp>
      <p:sp>
        <p:nvSpPr>
          <p:cNvPr id="9" name="Text Placeholder 8">
            <a:extLst>
              <a:ext uri="{FF2B5EF4-FFF2-40B4-BE49-F238E27FC236}">
                <a16:creationId xmlns:a16="http://schemas.microsoft.com/office/drawing/2014/main" id="{6E7CDAC8-F612-C8E6-4177-9DD4E43341C4}"/>
              </a:ext>
            </a:extLst>
          </p:cNvPr>
          <p:cNvSpPr>
            <a:spLocks noGrp="1"/>
          </p:cNvSpPr>
          <p:nvPr>
            <p:ph type="body" sz="quarter" idx="31"/>
          </p:nvPr>
        </p:nvSpPr>
        <p:spPr/>
        <p:txBody>
          <a:bodyPr/>
          <a:lstStyle/>
          <a:p>
            <a:endParaRPr lang="en-US"/>
          </a:p>
        </p:txBody>
      </p:sp>
      <p:sp>
        <p:nvSpPr>
          <p:cNvPr id="10" name="Text Placeholder 9">
            <a:extLst>
              <a:ext uri="{FF2B5EF4-FFF2-40B4-BE49-F238E27FC236}">
                <a16:creationId xmlns:a16="http://schemas.microsoft.com/office/drawing/2014/main" id="{4624210D-8C34-AAA4-4C9A-C9035B6ECFB9}"/>
              </a:ext>
            </a:extLst>
          </p:cNvPr>
          <p:cNvSpPr>
            <a:spLocks noGrp="1"/>
          </p:cNvSpPr>
          <p:nvPr>
            <p:ph type="body" sz="quarter" idx="32"/>
          </p:nvPr>
        </p:nvSpPr>
        <p:spPr/>
        <p:txBody>
          <a:bodyPr/>
          <a:lstStyle/>
          <a:p>
            <a:endParaRPr lang="en-US"/>
          </a:p>
        </p:txBody>
      </p:sp>
      <p:sp>
        <p:nvSpPr>
          <p:cNvPr id="11" name="Text Placeholder 10">
            <a:extLst>
              <a:ext uri="{FF2B5EF4-FFF2-40B4-BE49-F238E27FC236}">
                <a16:creationId xmlns:a16="http://schemas.microsoft.com/office/drawing/2014/main" id="{2EE5F215-F6FA-F9E5-71FD-4EA80E206ED5}"/>
              </a:ext>
            </a:extLst>
          </p:cNvPr>
          <p:cNvSpPr>
            <a:spLocks noGrp="1"/>
          </p:cNvSpPr>
          <p:nvPr>
            <p:ph type="body" sz="quarter" idx="33"/>
          </p:nvPr>
        </p:nvSpPr>
        <p:spPr/>
        <p:txBody>
          <a:bodyPr/>
          <a:lstStyle/>
          <a:p>
            <a:endParaRPr lang="en-US"/>
          </a:p>
        </p:txBody>
      </p:sp>
      <p:sp>
        <p:nvSpPr>
          <p:cNvPr id="12" name="Text Placeholder 11">
            <a:extLst>
              <a:ext uri="{FF2B5EF4-FFF2-40B4-BE49-F238E27FC236}">
                <a16:creationId xmlns:a16="http://schemas.microsoft.com/office/drawing/2014/main" id="{ECFB8C13-B444-F376-8E5B-B1AEF685E460}"/>
              </a:ext>
            </a:extLst>
          </p:cNvPr>
          <p:cNvSpPr>
            <a:spLocks noGrp="1"/>
          </p:cNvSpPr>
          <p:nvPr>
            <p:ph type="body" sz="quarter" idx="34"/>
          </p:nvPr>
        </p:nvSpPr>
        <p:spPr/>
        <p:txBody>
          <a:bodyPr/>
          <a:lstStyle/>
          <a:p>
            <a:endParaRPr lang="en-US"/>
          </a:p>
        </p:txBody>
      </p:sp>
      <p:sp>
        <p:nvSpPr>
          <p:cNvPr id="13" name="Text Placeholder 12">
            <a:extLst>
              <a:ext uri="{FF2B5EF4-FFF2-40B4-BE49-F238E27FC236}">
                <a16:creationId xmlns:a16="http://schemas.microsoft.com/office/drawing/2014/main" id="{222B4AAD-0A6D-94F9-2DE4-34B59FF4F30E}"/>
              </a:ext>
            </a:extLst>
          </p:cNvPr>
          <p:cNvSpPr>
            <a:spLocks noGrp="1"/>
          </p:cNvSpPr>
          <p:nvPr>
            <p:ph type="body" sz="quarter" idx="35"/>
          </p:nvPr>
        </p:nvSpPr>
        <p:spPr/>
        <p:txBody>
          <a:bodyPr/>
          <a:lstStyle/>
          <a:p>
            <a:endParaRPr lang="en-US"/>
          </a:p>
        </p:txBody>
      </p:sp>
      <p:sp>
        <p:nvSpPr>
          <p:cNvPr id="14" name="Text Placeholder 13">
            <a:extLst>
              <a:ext uri="{FF2B5EF4-FFF2-40B4-BE49-F238E27FC236}">
                <a16:creationId xmlns:a16="http://schemas.microsoft.com/office/drawing/2014/main" id="{9AC67DEB-D446-CDA0-2643-B6500E2A2221}"/>
              </a:ext>
            </a:extLst>
          </p:cNvPr>
          <p:cNvSpPr>
            <a:spLocks noGrp="1"/>
          </p:cNvSpPr>
          <p:nvPr>
            <p:ph type="body" sz="quarter" idx="36"/>
          </p:nvPr>
        </p:nvSpPr>
        <p:spPr/>
        <p:txBody>
          <a:bodyPr/>
          <a:lstStyle/>
          <a:p>
            <a:endParaRPr lang="en-US"/>
          </a:p>
        </p:txBody>
      </p:sp>
      <p:sp>
        <p:nvSpPr>
          <p:cNvPr id="15" name="Text Placeholder 14">
            <a:extLst>
              <a:ext uri="{FF2B5EF4-FFF2-40B4-BE49-F238E27FC236}">
                <a16:creationId xmlns:a16="http://schemas.microsoft.com/office/drawing/2014/main" id="{D9F03BFE-A233-2424-59E8-6A1C2D654AFA}"/>
              </a:ext>
            </a:extLst>
          </p:cNvPr>
          <p:cNvSpPr>
            <a:spLocks noGrp="1"/>
          </p:cNvSpPr>
          <p:nvPr>
            <p:ph type="body" sz="quarter" idx="37"/>
          </p:nvPr>
        </p:nvSpPr>
        <p:spPr/>
        <p:txBody>
          <a:bodyPr/>
          <a:lstStyle/>
          <a:p>
            <a:endParaRPr lang="en-US"/>
          </a:p>
        </p:txBody>
      </p:sp>
      <p:sp>
        <p:nvSpPr>
          <p:cNvPr id="16" name="Text Placeholder 15">
            <a:extLst>
              <a:ext uri="{FF2B5EF4-FFF2-40B4-BE49-F238E27FC236}">
                <a16:creationId xmlns:a16="http://schemas.microsoft.com/office/drawing/2014/main" id="{DA6CEF4B-2B35-5717-F573-A0839DC700A6}"/>
              </a:ext>
            </a:extLst>
          </p:cNvPr>
          <p:cNvSpPr>
            <a:spLocks noGrp="1"/>
          </p:cNvSpPr>
          <p:nvPr>
            <p:ph type="body" sz="quarter" idx="38"/>
          </p:nvPr>
        </p:nvSpPr>
        <p:spPr/>
        <p:txBody>
          <a:bodyPr/>
          <a:lstStyle/>
          <a:p>
            <a:endParaRPr lang="en-US"/>
          </a:p>
        </p:txBody>
      </p:sp>
    </p:spTree>
    <p:extLst>
      <p:ext uri="{BB962C8B-B14F-4D97-AF65-F5344CB8AC3E}">
        <p14:creationId xmlns:p14="http://schemas.microsoft.com/office/powerpoint/2010/main" val="152714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0EABA57-2B67-AC45-9F01-523B3CE9541E}" vid="{13CEA9E9-AC3B-F34F-84DE-4C3B329864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1364</TotalTime>
  <Words>0</Words>
  <Application>Microsoft Macintosh PowerPoint</Application>
  <PresentationFormat>Custom</PresentationFormat>
  <Paragraphs>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Bowen</dc:creator>
  <cp:lastModifiedBy>Donna Bowen</cp:lastModifiedBy>
  <cp:revision>1</cp:revision>
  <dcterms:created xsi:type="dcterms:W3CDTF">2022-10-08T00:07:20Z</dcterms:created>
  <dcterms:modified xsi:type="dcterms:W3CDTF">2022-10-08T22:52:01Z</dcterms:modified>
</cp:coreProperties>
</file>